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8" r:id="rId4"/>
    <p:sldId id="262" r:id="rId5"/>
    <p:sldId id="263" r:id="rId6"/>
    <p:sldId id="270" r:id="rId7"/>
    <p:sldId id="264" r:id="rId8"/>
    <p:sldId id="271" r:id="rId9"/>
    <p:sldId id="267" r:id="rId10"/>
    <p:sldId id="268" r:id="rId11"/>
    <p:sldId id="266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359A82-FE15-4484-A1BF-99C128F4A7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640E55D-5DCE-44FB-977A-89D29CB3F8EA}">
      <dgm:prSet/>
      <dgm:spPr/>
      <dgm:t>
        <a:bodyPr/>
        <a:lstStyle/>
        <a:p>
          <a:r>
            <a:rPr lang="fr-BE" dirty="0"/>
            <a:t>Zeer leuk en leerrijk project</a:t>
          </a:r>
          <a:endParaRPr lang="en-US" dirty="0"/>
        </a:p>
      </dgm:t>
    </dgm:pt>
    <dgm:pt modelId="{2A53071F-8D8C-462F-8E91-A5E1E2B355EC}" type="parTrans" cxnId="{2BC836C3-653B-467C-8170-1CE6337117DD}">
      <dgm:prSet/>
      <dgm:spPr/>
      <dgm:t>
        <a:bodyPr/>
        <a:lstStyle/>
        <a:p>
          <a:endParaRPr lang="en-US"/>
        </a:p>
      </dgm:t>
    </dgm:pt>
    <dgm:pt modelId="{75D859DC-55C0-4EF9-9144-96CB29FF2EEB}" type="sibTrans" cxnId="{2BC836C3-653B-467C-8170-1CE6337117DD}">
      <dgm:prSet/>
      <dgm:spPr/>
      <dgm:t>
        <a:bodyPr/>
        <a:lstStyle/>
        <a:p>
          <a:endParaRPr lang="en-US"/>
        </a:p>
      </dgm:t>
    </dgm:pt>
    <dgm:pt modelId="{D8185EF7-1F2D-4FD7-9908-2258ABC961FB}">
      <dgm:prSet/>
      <dgm:spPr/>
      <dgm:t>
        <a:bodyPr/>
        <a:lstStyle/>
        <a:p>
          <a:r>
            <a:rPr lang="fr-BE"/>
            <a:t>Gebrek aan kennis en tijd</a:t>
          </a:r>
          <a:endParaRPr lang="en-US"/>
        </a:p>
      </dgm:t>
    </dgm:pt>
    <dgm:pt modelId="{AD861AA0-42C4-4604-BA12-EC1983F6906B}" type="parTrans" cxnId="{02DCCBA3-88BB-48F9-A00C-FBAB18EEFD41}">
      <dgm:prSet/>
      <dgm:spPr/>
      <dgm:t>
        <a:bodyPr/>
        <a:lstStyle/>
        <a:p>
          <a:endParaRPr lang="en-US"/>
        </a:p>
      </dgm:t>
    </dgm:pt>
    <dgm:pt modelId="{70037985-9196-471F-A72B-1A3E9A380263}" type="sibTrans" cxnId="{02DCCBA3-88BB-48F9-A00C-FBAB18EEFD41}">
      <dgm:prSet/>
      <dgm:spPr/>
      <dgm:t>
        <a:bodyPr/>
        <a:lstStyle/>
        <a:p>
          <a:endParaRPr lang="en-US"/>
        </a:p>
      </dgm:t>
    </dgm:pt>
    <dgm:pt modelId="{2084C5A1-50A8-4E42-B314-7DD6B5E020DC}">
      <dgm:prSet/>
      <dgm:spPr/>
      <dgm:t>
        <a:bodyPr/>
        <a:lstStyle/>
        <a:p>
          <a:r>
            <a:rPr lang="fr-BE"/>
            <a:t>Minimaal project</a:t>
          </a:r>
          <a:endParaRPr lang="en-US"/>
        </a:p>
      </dgm:t>
    </dgm:pt>
    <dgm:pt modelId="{C5D2FC8C-C400-42B1-AD84-96A1649526A4}" type="parTrans" cxnId="{9561F21B-4549-4156-8327-F216317F6B39}">
      <dgm:prSet/>
      <dgm:spPr/>
      <dgm:t>
        <a:bodyPr/>
        <a:lstStyle/>
        <a:p>
          <a:endParaRPr lang="en-US"/>
        </a:p>
      </dgm:t>
    </dgm:pt>
    <dgm:pt modelId="{D3A57369-70F4-429E-8E1A-2059C82B9F90}" type="sibTrans" cxnId="{9561F21B-4549-4156-8327-F216317F6B39}">
      <dgm:prSet/>
      <dgm:spPr/>
      <dgm:t>
        <a:bodyPr/>
        <a:lstStyle/>
        <a:p>
          <a:endParaRPr lang="en-US"/>
        </a:p>
      </dgm:t>
    </dgm:pt>
    <dgm:pt modelId="{1F58667B-3438-4FB5-BECF-3D9DBAEFB3D6}">
      <dgm:prSet/>
      <dgm:spPr/>
      <dgm:t>
        <a:bodyPr/>
        <a:lstStyle/>
        <a:p>
          <a:r>
            <a:rPr lang="fr-BE"/>
            <a:t>Veel problemen in systeem/programma</a:t>
          </a:r>
          <a:endParaRPr lang="en-US"/>
        </a:p>
      </dgm:t>
    </dgm:pt>
    <dgm:pt modelId="{F4D7D423-8A19-41CA-A79E-069F0535A70D}" type="parTrans" cxnId="{1FC123E4-5CFE-40E2-A408-BDA857DD87F0}">
      <dgm:prSet/>
      <dgm:spPr/>
      <dgm:t>
        <a:bodyPr/>
        <a:lstStyle/>
        <a:p>
          <a:endParaRPr lang="en-US"/>
        </a:p>
      </dgm:t>
    </dgm:pt>
    <dgm:pt modelId="{38A608C3-6261-4F0C-A496-C3BC74AACE4F}" type="sibTrans" cxnId="{1FC123E4-5CFE-40E2-A408-BDA857DD87F0}">
      <dgm:prSet/>
      <dgm:spPr/>
      <dgm:t>
        <a:bodyPr/>
        <a:lstStyle/>
        <a:p>
          <a:endParaRPr lang="en-US"/>
        </a:p>
      </dgm:t>
    </dgm:pt>
    <dgm:pt modelId="{8BD4CF60-E271-4185-9422-EAB76A80025C}">
      <dgm:prSet/>
      <dgm:spPr/>
      <dgm:t>
        <a:bodyPr/>
        <a:lstStyle/>
        <a:p>
          <a:r>
            <a:rPr lang="fr-BE"/>
            <a:t>Problemen oplossen </a:t>
          </a:r>
          <a:endParaRPr lang="en-US"/>
        </a:p>
      </dgm:t>
    </dgm:pt>
    <dgm:pt modelId="{553F096D-266B-484C-A5DB-8B7CA1CF4C21}" type="parTrans" cxnId="{CA966144-A4DC-4954-A45D-D8F21BE2BB32}">
      <dgm:prSet/>
      <dgm:spPr/>
      <dgm:t>
        <a:bodyPr/>
        <a:lstStyle/>
        <a:p>
          <a:endParaRPr lang="en-US"/>
        </a:p>
      </dgm:t>
    </dgm:pt>
    <dgm:pt modelId="{B3A36F58-2242-4FA4-AD73-078B80C1F9F6}" type="sibTrans" cxnId="{CA966144-A4DC-4954-A45D-D8F21BE2BB32}">
      <dgm:prSet/>
      <dgm:spPr/>
      <dgm:t>
        <a:bodyPr/>
        <a:lstStyle/>
        <a:p>
          <a:endParaRPr lang="en-US"/>
        </a:p>
      </dgm:t>
    </dgm:pt>
    <dgm:pt modelId="{A35AD26D-196E-407C-B90E-743DF0ECF781}">
      <dgm:prSet/>
      <dgm:spPr/>
      <dgm:t>
        <a:bodyPr/>
        <a:lstStyle/>
        <a:p>
          <a:r>
            <a:rPr lang="fr-BE"/>
            <a:t>Maximale uit het project halen</a:t>
          </a:r>
          <a:endParaRPr lang="en-US"/>
        </a:p>
      </dgm:t>
    </dgm:pt>
    <dgm:pt modelId="{6B350DA7-82A0-488F-8846-506A250C55A6}" type="parTrans" cxnId="{17CD5AE7-C345-4ECC-B9A2-9E302A9243DF}">
      <dgm:prSet/>
      <dgm:spPr/>
      <dgm:t>
        <a:bodyPr/>
        <a:lstStyle/>
        <a:p>
          <a:endParaRPr lang="en-US"/>
        </a:p>
      </dgm:t>
    </dgm:pt>
    <dgm:pt modelId="{57EB1959-1482-439E-9980-6F185212E4CC}" type="sibTrans" cxnId="{17CD5AE7-C345-4ECC-B9A2-9E302A9243DF}">
      <dgm:prSet/>
      <dgm:spPr/>
      <dgm:t>
        <a:bodyPr/>
        <a:lstStyle/>
        <a:p>
          <a:endParaRPr lang="en-US"/>
        </a:p>
      </dgm:t>
    </dgm:pt>
    <dgm:pt modelId="{B80367F8-A419-43F9-B738-AC53A18DC33B}" type="pres">
      <dgm:prSet presAssocID="{AB359A82-FE15-4484-A1BF-99C128F4A7D4}" presName="root" presStyleCnt="0">
        <dgm:presLayoutVars>
          <dgm:dir/>
          <dgm:resizeHandles val="exact"/>
        </dgm:presLayoutVars>
      </dgm:prSet>
      <dgm:spPr/>
    </dgm:pt>
    <dgm:pt modelId="{78346FFD-238A-41D7-9361-2CCE2D249C56}" type="pres">
      <dgm:prSet presAssocID="{9640E55D-5DCE-44FB-977A-89D29CB3F8EA}" presName="compNode" presStyleCnt="0"/>
      <dgm:spPr/>
    </dgm:pt>
    <dgm:pt modelId="{924337CB-287A-45D3-A6E9-066A15E36453}" type="pres">
      <dgm:prSet presAssocID="{9640E55D-5DCE-44FB-977A-89D29CB3F8EA}" presName="bgRect" presStyleLbl="bgShp" presStyleIdx="0" presStyleCnt="6"/>
      <dgm:spPr>
        <a:solidFill>
          <a:schemeClr val="bg1"/>
        </a:solidFill>
      </dgm:spPr>
    </dgm:pt>
    <dgm:pt modelId="{0AFD477E-1A5B-42F1-A4C8-246C46146BCB}" type="pres">
      <dgm:prSet presAssocID="{9640E55D-5DCE-44FB-977A-89D29CB3F8E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E0605ABD-857F-459E-87D0-30BA4484002D}" type="pres">
      <dgm:prSet presAssocID="{9640E55D-5DCE-44FB-977A-89D29CB3F8EA}" presName="spaceRect" presStyleCnt="0"/>
      <dgm:spPr/>
    </dgm:pt>
    <dgm:pt modelId="{498F0421-DFAD-4136-814C-31A04FF8175A}" type="pres">
      <dgm:prSet presAssocID="{9640E55D-5DCE-44FB-977A-89D29CB3F8EA}" presName="parTx" presStyleLbl="revTx" presStyleIdx="0" presStyleCnt="6">
        <dgm:presLayoutVars>
          <dgm:chMax val="0"/>
          <dgm:chPref val="0"/>
        </dgm:presLayoutVars>
      </dgm:prSet>
      <dgm:spPr/>
    </dgm:pt>
    <dgm:pt modelId="{5FC65818-4AB5-4D28-8728-93175E4382E8}" type="pres">
      <dgm:prSet presAssocID="{75D859DC-55C0-4EF9-9144-96CB29FF2EEB}" presName="sibTrans" presStyleCnt="0"/>
      <dgm:spPr/>
    </dgm:pt>
    <dgm:pt modelId="{A7EB2E76-49BE-4415-BD50-05BE5DAC4608}" type="pres">
      <dgm:prSet presAssocID="{D8185EF7-1F2D-4FD7-9908-2258ABC961FB}" presName="compNode" presStyleCnt="0"/>
      <dgm:spPr/>
    </dgm:pt>
    <dgm:pt modelId="{9CE5096A-D97B-43CB-B034-1290460DBC8B}" type="pres">
      <dgm:prSet presAssocID="{D8185EF7-1F2D-4FD7-9908-2258ABC961FB}" presName="bgRect" presStyleLbl="bgShp" presStyleIdx="1" presStyleCnt="6"/>
      <dgm:spPr>
        <a:solidFill>
          <a:schemeClr val="bg1"/>
        </a:solidFill>
      </dgm:spPr>
    </dgm:pt>
    <dgm:pt modelId="{1FBC7123-1736-46AB-8349-ABEA67B447A5}" type="pres">
      <dgm:prSet presAssocID="{D8185EF7-1F2D-4FD7-9908-2258ABC961F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C70F60D-F4A3-4ACE-B8BA-5FDB66E62ACF}" type="pres">
      <dgm:prSet presAssocID="{D8185EF7-1F2D-4FD7-9908-2258ABC961FB}" presName="spaceRect" presStyleCnt="0"/>
      <dgm:spPr/>
    </dgm:pt>
    <dgm:pt modelId="{ED407CF5-D249-4EFC-99D3-9F96385B7B9C}" type="pres">
      <dgm:prSet presAssocID="{D8185EF7-1F2D-4FD7-9908-2258ABC961FB}" presName="parTx" presStyleLbl="revTx" presStyleIdx="1" presStyleCnt="6">
        <dgm:presLayoutVars>
          <dgm:chMax val="0"/>
          <dgm:chPref val="0"/>
        </dgm:presLayoutVars>
      </dgm:prSet>
      <dgm:spPr/>
    </dgm:pt>
    <dgm:pt modelId="{AE290321-DCB2-49C4-B24A-203028BCDE6A}" type="pres">
      <dgm:prSet presAssocID="{70037985-9196-471F-A72B-1A3E9A380263}" presName="sibTrans" presStyleCnt="0"/>
      <dgm:spPr/>
    </dgm:pt>
    <dgm:pt modelId="{A340B0AE-59C6-41FF-BDF6-720341F37746}" type="pres">
      <dgm:prSet presAssocID="{2084C5A1-50A8-4E42-B314-7DD6B5E020DC}" presName="compNode" presStyleCnt="0"/>
      <dgm:spPr/>
    </dgm:pt>
    <dgm:pt modelId="{33BDDAAA-01C6-4438-9A37-60FBCB89ADB1}" type="pres">
      <dgm:prSet presAssocID="{2084C5A1-50A8-4E42-B314-7DD6B5E020DC}" presName="bgRect" presStyleLbl="bgShp" presStyleIdx="2" presStyleCnt="6"/>
      <dgm:spPr>
        <a:solidFill>
          <a:schemeClr val="bg1"/>
        </a:solidFill>
      </dgm:spPr>
    </dgm:pt>
    <dgm:pt modelId="{BD0C0DEC-1D91-4576-91F1-D474B1A0E037}" type="pres">
      <dgm:prSet presAssocID="{2084C5A1-50A8-4E42-B314-7DD6B5E020D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2977CB63-88C0-4AC1-BF2E-ECCB2AD76F62}" type="pres">
      <dgm:prSet presAssocID="{2084C5A1-50A8-4E42-B314-7DD6B5E020DC}" presName="spaceRect" presStyleCnt="0"/>
      <dgm:spPr/>
    </dgm:pt>
    <dgm:pt modelId="{22A3F337-B274-4B8A-ABE3-38547D0A9C54}" type="pres">
      <dgm:prSet presAssocID="{2084C5A1-50A8-4E42-B314-7DD6B5E020DC}" presName="parTx" presStyleLbl="revTx" presStyleIdx="2" presStyleCnt="6">
        <dgm:presLayoutVars>
          <dgm:chMax val="0"/>
          <dgm:chPref val="0"/>
        </dgm:presLayoutVars>
      </dgm:prSet>
      <dgm:spPr/>
    </dgm:pt>
    <dgm:pt modelId="{3B724F8B-2961-468D-BB80-E4E6E6AA9E38}" type="pres">
      <dgm:prSet presAssocID="{D3A57369-70F4-429E-8E1A-2059C82B9F90}" presName="sibTrans" presStyleCnt="0"/>
      <dgm:spPr/>
    </dgm:pt>
    <dgm:pt modelId="{435C7A27-1EA8-4B00-B55A-B128B912EBC5}" type="pres">
      <dgm:prSet presAssocID="{1F58667B-3438-4FB5-BECF-3D9DBAEFB3D6}" presName="compNode" presStyleCnt="0"/>
      <dgm:spPr/>
    </dgm:pt>
    <dgm:pt modelId="{23DBEC41-8AEE-4AC2-9F74-174CCE280A56}" type="pres">
      <dgm:prSet presAssocID="{1F58667B-3438-4FB5-BECF-3D9DBAEFB3D6}" presName="bgRect" presStyleLbl="bgShp" presStyleIdx="3" presStyleCnt="6"/>
      <dgm:spPr>
        <a:solidFill>
          <a:schemeClr val="bg1"/>
        </a:solidFill>
      </dgm:spPr>
    </dgm:pt>
    <dgm:pt modelId="{CFF3A9BE-6832-40FC-A257-343B72558812}" type="pres">
      <dgm:prSet presAssocID="{1F58667B-3438-4FB5-BECF-3D9DBAEFB3D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iksem"/>
        </a:ext>
      </dgm:extLst>
    </dgm:pt>
    <dgm:pt modelId="{415F837B-7A2D-495A-88A2-15714ECEF34B}" type="pres">
      <dgm:prSet presAssocID="{1F58667B-3438-4FB5-BECF-3D9DBAEFB3D6}" presName="spaceRect" presStyleCnt="0"/>
      <dgm:spPr/>
    </dgm:pt>
    <dgm:pt modelId="{39CB1A2A-C5F5-44F4-9425-3E3CC25825C1}" type="pres">
      <dgm:prSet presAssocID="{1F58667B-3438-4FB5-BECF-3D9DBAEFB3D6}" presName="parTx" presStyleLbl="revTx" presStyleIdx="3" presStyleCnt="6">
        <dgm:presLayoutVars>
          <dgm:chMax val="0"/>
          <dgm:chPref val="0"/>
        </dgm:presLayoutVars>
      </dgm:prSet>
      <dgm:spPr/>
    </dgm:pt>
    <dgm:pt modelId="{149D088A-F304-45C4-9CB9-19BB82047302}" type="pres">
      <dgm:prSet presAssocID="{38A608C3-6261-4F0C-A496-C3BC74AACE4F}" presName="sibTrans" presStyleCnt="0"/>
      <dgm:spPr/>
    </dgm:pt>
    <dgm:pt modelId="{87819AD5-61B8-43FB-BD22-538DDE075BEE}" type="pres">
      <dgm:prSet presAssocID="{8BD4CF60-E271-4185-9422-EAB76A80025C}" presName="compNode" presStyleCnt="0"/>
      <dgm:spPr/>
    </dgm:pt>
    <dgm:pt modelId="{C63B7329-67CD-49B7-B169-891D90E1C028}" type="pres">
      <dgm:prSet presAssocID="{8BD4CF60-E271-4185-9422-EAB76A80025C}" presName="bgRect" presStyleLbl="bgShp" presStyleIdx="4" presStyleCnt="6"/>
      <dgm:spPr>
        <a:solidFill>
          <a:schemeClr val="bg1"/>
        </a:solidFill>
      </dgm:spPr>
    </dgm:pt>
    <dgm:pt modelId="{6880EDD8-FFA8-4CAC-8309-D1A07199D920}" type="pres">
      <dgm:prSet presAssocID="{8BD4CF60-E271-4185-9422-EAB76A80025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om"/>
        </a:ext>
      </dgm:extLst>
    </dgm:pt>
    <dgm:pt modelId="{EF386106-C7E4-4CFE-825B-352168FBA1C6}" type="pres">
      <dgm:prSet presAssocID="{8BD4CF60-E271-4185-9422-EAB76A80025C}" presName="spaceRect" presStyleCnt="0"/>
      <dgm:spPr/>
    </dgm:pt>
    <dgm:pt modelId="{D3C01B64-9A96-4ED6-8A92-5463C21B834C}" type="pres">
      <dgm:prSet presAssocID="{8BD4CF60-E271-4185-9422-EAB76A80025C}" presName="parTx" presStyleLbl="revTx" presStyleIdx="4" presStyleCnt="6">
        <dgm:presLayoutVars>
          <dgm:chMax val="0"/>
          <dgm:chPref val="0"/>
        </dgm:presLayoutVars>
      </dgm:prSet>
      <dgm:spPr/>
    </dgm:pt>
    <dgm:pt modelId="{4B621241-B6A1-43A4-A305-8645D7DA8175}" type="pres">
      <dgm:prSet presAssocID="{B3A36F58-2242-4FA4-AD73-078B80C1F9F6}" presName="sibTrans" presStyleCnt="0"/>
      <dgm:spPr/>
    </dgm:pt>
    <dgm:pt modelId="{8627118C-BC2B-42A5-8F18-DC5D357CF24E}" type="pres">
      <dgm:prSet presAssocID="{A35AD26D-196E-407C-B90E-743DF0ECF781}" presName="compNode" presStyleCnt="0"/>
      <dgm:spPr/>
    </dgm:pt>
    <dgm:pt modelId="{8C7A5000-0937-4820-9B6D-926105A4D566}" type="pres">
      <dgm:prSet presAssocID="{A35AD26D-196E-407C-B90E-743DF0ECF781}" presName="bgRect" presStyleLbl="bgShp" presStyleIdx="5" presStyleCnt="6"/>
      <dgm:spPr>
        <a:solidFill>
          <a:schemeClr val="bg1"/>
        </a:solidFill>
      </dgm:spPr>
    </dgm:pt>
    <dgm:pt modelId="{367D975D-84CC-4A14-85DA-1F866EE2A72E}" type="pres">
      <dgm:prSet presAssocID="{A35AD26D-196E-407C-B90E-743DF0ECF78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ing"/>
        </a:ext>
      </dgm:extLst>
    </dgm:pt>
    <dgm:pt modelId="{A7F2A799-63DB-4149-868F-E4499818E072}" type="pres">
      <dgm:prSet presAssocID="{A35AD26D-196E-407C-B90E-743DF0ECF781}" presName="spaceRect" presStyleCnt="0"/>
      <dgm:spPr/>
    </dgm:pt>
    <dgm:pt modelId="{8FF0E418-9FEA-41D5-94A2-BBC14EDFDB70}" type="pres">
      <dgm:prSet presAssocID="{A35AD26D-196E-407C-B90E-743DF0ECF78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A21E218-85CD-4566-95E2-3B5386BE5A5B}" type="presOf" srcId="{AB359A82-FE15-4484-A1BF-99C128F4A7D4}" destId="{B80367F8-A419-43F9-B738-AC53A18DC33B}" srcOrd="0" destOrd="0" presId="urn:microsoft.com/office/officeart/2018/2/layout/IconVerticalSolidList"/>
    <dgm:cxn modelId="{1B777B19-04FF-49AD-B295-7D841963615D}" type="presOf" srcId="{8BD4CF60-E271-4185-9422-EAB76A80025C}" destId="{D3C01B64-9A96-4ED6-8A92-5463C21B834C}" srcOrd="0" destOrd="0" presId="urn:microsoft.com/office/officeart/2018/2/layout/IconVerticalSolidList"/>
    <dgm:cxn modelId="{9561F21B-4549-4156-8327-F216317F6B39}" srcId="{AB359A82-FE15-4484-A1BF-99C128F4A7D4}" destId="{2084C5A1-50A8-4E42-B314-7DD6B5E020DC}" srcOrd="2" destOrd="0" parTransId="{C5D2FC8C-C400-42B1-AD84-96A1649526A4}" sibTransId="{D3A57369-70F4-429E-8E1A-2059C82B9F90}"/>
    <dgm:cxn modelId="{CA966144-A4DC-4954-A45D-D8F21BE2BB32}" srcId="{AB359A82-FE15-4484-A1BF-99C128F4A7D4}" destId="{8BD4CF60-E271-4185-9422-EAB76A80025C}" srcOrd="4" destOrd="0" parTransId="{553F096D-266B-484C-A5DB-8B7CA1CF4C21}" sibTransId="{B3A36F58-2242-4FA4-AD73-078B80C1F9F6}"/>
    <dgm:cxn modelId="{33EDD059-8989-46C7-9770-2A2C2EA36F10}" type="presOf" srcId="{1F58667B-3438-4FB5-BECF-3D9DBAEFB3D6}" destId="{39CB1A2A-C5F5-44F4-9425-3E3CC25825C1}" srcOrd="0" destOrd="0" presId="urn:microsoft.com/office/officeart/2018/2/layout/IconVerticalSolidList"/>
    <dgm:cxn modelId="{8AA71681-8F1D-4B89-9699-1C6DB5B32B8F}" type="presOf" srcId="{2084C5A1-50A8-4E42-B314-7DD6B5E020DC}" destId="{22A3F337-B274-4B8A-ABE3-38547D0A9C54}" srcOrd="0" destOrd="0" presId="urn:microsoft.com/office/officeart/2018/2/layout/IconVerticalSolidList"/>
    <dgm:cxn modelId="{02DCCBA3-88BB-48F9-A00C-FBAB18EEFD41}" srcId="{AB359A82-FE15-4484-A1BF-99C128F4A7D4}" destId="{D8185EF7-1F2D-4FD7-9908-2258ABC961FB}" srcOrd="1" destOrd="0" parTransId="{AD861AA0-42C4-4604-BA12-EC1983F6906B}" sibTransId="{70037985-9196-471F-A72B-1A3E9A380263}"/>
    <dgm:cxn modelId="{72F09AB1-BAC8-480A-AE91-6949E86CF8F9}" type="presOf" srcId="{A35AD26D-196E-407C-B90E-743DF0ECF781}" destId="{8FF0E418-9FEA-41D5-94A2-BBC14EDFDB70}" srcOrd="0" destOrd="0" presId="urn:microsoft.com/office/officeart/2018/2/layout/IconVerticalSolidList"/>
    <dgm:cxn modelId="{2BC836C3-653B-467C-8170-1CE6337117DD}" srcId="{AB359A82-FE15-4484-A1BF-99C128F4A7D4}" destId="{9640E55D-5DCE-44FB-977A-89D29CB3F8EA}" srcOrd="0" destOrd="0" parTransId="{2A53071F-8D8C-462F-8E91-A5E1E2B355EC}" sibTransId="{75D859DC-55C0-4EF9-9144-96CB29FF2EEB}"/>
    <dgm:cxn modelId="{1FC123E4-5CFE-40E2-A408-BDA857DD87F0}" srcId="{AB359A82-FE15-4484-A1BF-99C128F4A7D4}" destId="{1F58667B-3438-4FB5-BECF-3D9DBAEFB3D6}" srcOrd="3" destOrd="0" parTransId="{F4D7D423-8A19-41CA-A79E-069F0535A70D}" sibTransId="{38A608C3-6261-4F0C-A496-C3BC74AACE4F}"/>
    <dgm:cxn modelId="{17CD5AE7-C345-4ECC-B9A2-9E302A9243DF}" srcId="{AB359A82-FE15-4484-A1BF-99C128F4A7D4}" destId="{A35AD26D-196E-407C-B90E-743DF0ECF781}" srcOrd="5" destOrd="0" parTransId="{6B350DA7-82A0-488F-8846-506A250C55A6}" sibTransId="{57EB1959-1482-439E-9980-6F185212E4CC}"/>
    <dgm:cxn modelId="{132D8BEF-4462-4E76-B5F7-334535D0623E}" type="presOf" srcId="{9640E55D-5DCE-44FB-977A-89D29CB3F8EA}" destId="{498F0421-DFAD-4136-814C-31A04FF8175A}" srcOrd="0" destOrd="0" presId="urn:microsoft.com/office/officeart/2018/2/layout/IconVerticalSolidList"/>
    <dgm:cxn modelId="{21A594F4-FC1F-4F95-9E17-8DFEC63FF771}" type="presOf" srcId="{D8185EF7-1F2D-4FD7-9908-2258ABC961FB}" destId="{ED407CF5-D249-4EFC-99D3-9F96385B7B9C}" srcOrd="0" destOrd="0" presId="urn:microsoft.com/office/officeart/2018/2/layout/IconVerticalSolidList"/>
    <dgm:cxn modelId="{B2E56D3E-B279-4215-BBD4-80E1E0219415}" type="presParOf" srcId="{B80367F8-A419-43F9-B738-AC53A18DC33B}" destId="{78346FFD-238A-41D7-9361-2CCE2D249C56}" srcOrd="0" destOrd="0" presId="urn:microsoft.com/office/officeart/2018/2/layout/IconVerticalSolidList"/>
    <dgm:cxn modelId="{142B7FBE-2AE3-4216-B1C7-98883616C8C1}" type="presParOf" srcId="{78346FFD-238A-41D7-9361-2CCE2D249C56}" destId="{924337CB-287A-45D3-A6E9-066A15E36453}" srcOrd="0" destOrd="0" presId="urn:microsoft.com/office/officeart/2018/2/layout/IconVerticalSolidList"/>
    <dgm:cxn modelId="{39A7F87D-A89C-4478-842A-6F8ADE6B33E1}" type="presParOf" srcId="{78346FFD-238A-41D7-9361-2CCE2D249C56}" destId="{0AFD477E-1A5B-42F1-A4C8-246C46146BCB}" srcOrd="1" destOrd="0" presId="urn:microsoft.com/office/officeart/2018/2/layout/IconVerticalSolidList"/>
    <dgm:cxn modelId="{7CE81AAA-166E-4216-914C-5A987D4E4533}" type="presParOf" srcId="{78346FFD-238A-41D7-9361-2CCE2D249C56}" destId="{E0605ABD-857F-459E-87D0-30BA4484002D}" srcOrd="2" destOrd="0" presId="urn:microsoft.com/office/officeart/2018/2/layout/IconVerticalSolidList"/>
    <dgm:cxn modelId="{F3851272-737D-4477-B5FB-7F0F4DDBCFCC}" type="presParOf" srcId="{78346FFD-238A-41D7-9361-2CCE2D249C56}" destId="{498F0421-DFAD-4136-814C-31A04FF8175A}" srcOrd="3" destOrd="0" presId="urn:microsoft.com/office/officeart/2018/2/layout/IconVerticalSolidList"/>
    <dgm:cxn modelId="{6DD07CEF-9278-43EA-94BD-A456763747A0}" type="presParOf" srcId="{B80367F8-A419-43F9-B738-AC53A18DC33B}" destId="{5FC65818-4AB5-4D28-8728-93175E4382E8}" srcOrd="1" destOrd="0" presId="urn:microsoft.com/office/officeart/2018/2/layout/IconVerticalSolidList"/>
    <dgm:cxn modelId="{20F1E769-DE38-4C61-B27E-918E08DCAB50}" type="presParOf" srcId="{B80367F8-A419-43F9-B738-AC53A18DC33B}" destId="{A7EB2E76-49BE-4415-BD50-05BE5DAC4608}" srcOrd="2" destOrd="0" presId="urn:microsoft.com/office/officeart/2018/2/layout/IconVerticalSolidList"/>
    <dgm:cxn modelId="{B235E04B-8E23-4B35-801A-CDE8C92CD508}" type="presParOf" srcId="{A7EB2E76-49BE-4415-BD50-05BE5DAC4608}" destId="{9CE5096A-D97B-43CB-B034-1290460DBC8B}" srcOrd="0" destOrd="0" presId="urn:microsoft.com/office/officeart/2018/2/layout/IconVerticalSolidList"/>
    <dgm:cxn modelId="{5881B09D-46E5-45CE-8305-0B3E01754AA9}" type="presParOf" srcId="{A7EB2E76-49BE-4415-BD50-05BE5DAC4608}" destId="{1FBC7123-1736-46AB-8349-ABEA67B447A5}" srcOrd="1" destOrd="0" presId="urn:microsoft.com/office/officeart/2018/2/layout/IconVerticalSolidList"/>
    <dgm:cxn modelId="{B9C16179-C838-4AFB-94A4-266AA5B76416}" type="presParOf" srcId="{A7EB2E76-49BE-4415-BD50-05BE5DAC4608}" destId="{FC70F60D-F4A3-4ACE-B8BA-5FDB66E62ACF}" srcOrd="2" destOrd="0" presId="urn:microsoft.com/office/officeart/2018/2/layout/IconVerticalSolidList"/>
    <dgm:cxn modelId="{38579C81-FC71-4547-B328-6A02A3C037D4}" type="presParOf" srcId="{A7EB2E76-49BE-4415-BD50-05BE5DAC4608}" destId="{ED407CF5-D249-4EFC-99D3-9F96385B7B9C}" srcOrd="3" destOrd="0" presId="urn:microsoft.com/office/officeart/2018/2/layout/IconVerticalSolidList"/>
    <dgm:cxn modelId="{89A6A3F5-4801-45E9-9076-9B30BED9D4FC}" type="presParOf" srcId="{B80367F8-A419-43F9-B738-AC53A18DC33B}" destId="{AE290321-DCB2-49C4-B24A-203028BCDE6A}" srcOrd="3" destOrd="0" presId="urn:microsoft.com/office/officeart/2018/2/layout/IconVerticalSolidList"/>
    <dgm:cxn modelId="{61270B82-3977-4730-963D-E50ED5ABAB26}" type="presParOf" srcId="{B80367F8-A419-43F9-B738-AC53A18DC33B}" destId="{A340B0AE-59C6-41FF-BDF6-720341F37746}" srcOrd="4" destOrd="0" presId="urn:microsoft.com/office/officeart/2018/2/layout/IconVerticalSolidList"/>
    <dgm:cxn modelId="{09F76995-BA55-4E56-AD6D-E3404DDF0EB4}" type="presParOf" srcId="{A340B0AE-59C6-41FF-BDF6-720341F37746}" destId="{33BDDAAA-01C6-4438-9A37-60FBCB89ADB1}" srcOrd="0" destOrd="0" presId="urn:microsoft.com/office/officeart/2018/2/layout/IconVerticalSolidList"/>
    <dgm:cxn modelId="{A63A2897-5819-4908-B14C-EC81C177C7AF}" type="presParOf" srcId="{A340B0AE-59C6-41FF-BDF6-720341F37746}" destId="{BD0C0DEC-1D91-4576-91F1-D474B1A0E037}" srcOrd="1" destOrd="0" presId="urn:microsoft.com/office/officeart/2018/2/layout/IconVerticalSolidList"/>
    <dgm:cxn modelId="{0D5905DE-7C2F-4F4E-BB48-AE40A9843149}" type="presParOf" srcId="{A340B0AE-59C6-41FF-BDF6-720341F37746}" destId="{2977CB63-88C0-4AC1-BF2E-ECCB2AD76F62}" srcOrd="2" destOrd="0" presId="urn:microsoft.com/office/officeart/2018/2/layout/IconVerticalSolidList"/>
    <dgm:cxn modelId="{FF88D729-BF9B-474E-8D75-802007F5F5ED}" type="presParOf" srcId="{A340B0AE-59C6-41FF-BDF6-720341F37746}" destId="{22A3F337-B274-4B8A-ABE3-38547D0A9C54}" srcOrd="3" destOrd="0" presId="urn:microsoft.com/office/officeart/2018/2/layout/IconVerticalSolidList"/>
    <dgm:cxn modelId="{F6BEB197-FE8D-4AE1-8E5E-9890B2281A8C}" type="presParOf" srcId="{B80367F8-A419-43F9-B738-AC53A18DC33B}" destId="{3B724F8B-2961-468D-BB80-E4E6E6AA9E38}" srcOrd="5" destOrd="0" presId="urn:microsoft.com/office/officeart/2018/2/layout/IconVerticalSolidList"/>
    <dgm:cxn modelId="{28387CE4-0F97-4D52-A025-B25B35657E11}" type="presParOf" srcId="{B80367F8-A419-43F9-B738-AC53A18DC33B}" destId="{435C7A27-1EA8-4B00-B55A-B128B912EBC5}" srcOrd="6" destOrd="0" presId="urn:microsoft.com/office/officeart/2018/2/layout/IconVerticalSolidList"/>
    <dgm:cxn modelId="{D44EF56B-6AC2-4E4F-9022-E480E0146E73}" type="presParOf" srcId="{435C7A27-1EA8-4B00-B55A-B128B912EBC5}" destId="{23DBEC41-8AEE-4AC2-9F74-174CCE280A56}" srcOrd="0" destOrd="0" presId="urn:microsoft.com/office/officeart/2018/2/layout/IconVerticalSolidList"/>
    <dgm:cxn modelId="{64FB2CEF-5526-4E43-87AA-D4CA6E0BC91A}" type="presParOf" srcId="{435C7A27-1EA8-4B00-B55A-B128B912EBC5}" destId="{CFF3A9BE-6832-40FC-A257-343B72558812}" srcOrd="1" destOrd="0" presId="urn:microsoft.com/office/officeart/2018/2/layout/IconVerticalSolidList"/>
    <dgm:cxn modelId="{1903E69F-960A-4BE6-8539-BBD351A6F8AB}" type="presParOf" srcId="{435C7A27-1EA8-4B00-B55A-B128B912EBC5}" destId="{415F837B-7A2D-495A-88A2-15714ECEF34B}" srcOrd="2" destOrd="0" presId="urn:microsoft.com/office/officeart/2018/2/layout/IconVerticalSolidList"/>
    <dgm:cxn modelId="{B6E71E86-6F93-4DEA-A2BD-0613DF73A746}" type="presParOf" srcId="{435C7A27-1EA8-4B00-B55A-B128B912EBC5}" destId="{39CB1A2A-C5F5-44F4-9425-3E3CC25825C1}" srcOrd="3" destOrd="0" presId="urn:microsoft.com/office/officeart/2018/2/layout/IconVerticalSolidList"/>
    <dgm:cxn modelId="{B957D053-C473-4909-87C6-A0F42736A979}" type="presParOf" srcId="{B80367F8-A419-43F9-B738-AC53A18DC33B}" destId="{149D088A-F304-45C4-9CB9-19BB82047302}" srcOrd="7" destOrd="0" presId="urn:microsoft.com/office/officeart/2018/2/layout/IconVerticalSolidList"/>
    <dgm:cxn modelId="{5C7155F5-C4A8-4A09-8ABF-B976A925B240}" type="presParOf" srcId="{B80367F8-A419-43F9-B738-AC53A18DC33B}" destId="{87819AD5-61B8-43FB-BD22-538DDE075BEE}" srcOrd="8" destOrd="0" presId="urn:microsoft.com/office/officeart/2018/2/layout/IconVerticalSolidList"/>
    <dgm:cxn modelId="{6DD3FAF0-D693-4FF9-B6BD-3263A30CDCC0}" type="presParOf" srcId="{87819AD5-61B8-43FB-BD22-538DDE075BEE}" destId="{C63B7329-67CD-49B7-B169-891D90E1C028}" srcOrd="0" destOrd="0" presId="urn:microsoft.com/office/officeart/2018/2/layout/IconVerticalSolidList"/>
    <dgm:cxn modelId="{D6663719-5A04-4DA0-8E15-E331A9DFAF5F}" type="presParOf" srcId="{87819AD5-61B8-43FB-BD22-538DDE075BEE}" destId="{6880EDD8-FFA8-4CAC-8309-D1A07199D920}" srcOrd="1" destOrd="0" presId="urn:microsoft.com/office/officeart/2018/2/layout/IconVerticalSolidList"/>
    <dgm:cxn modelId="{5497C0F7-4211-49E4-8B4C-6974BF02C41D}" type="presParOf" srcId="{87819AD5-61B8-43FB-BD22-538DDE075BEE}" destId="{EF386106-C7E4-4CFE-825B-352168FBA1C6}" srcOrd="2" destOrd="0" presId="urn:microsoft.com/office/officeart/2018/2/layout/IconVerticalSolidList"/>
    <dgm:cxn modelId="{E725D792-1F9C-4AE0-A190-8BEF49062DF2}" type="presParOf" srcId="{87819AD5-61B8-43FB-BD22-538DDE075BEE}" destId="{D3C01B64-9A96-4ED6-8A92-5463C21B834C}" srcOrd="3" destOrd="0" presId="urn:microsoft.com/office/officeart/2018/2/layout/IconVerticalSolidList"/>
    <dgm:cxn modelId="{4AA490D7-93FF-41EF-897D-6A931081D53E}" type="presParOf" srcId="{B80367F8-A419-43F9-B738-AC53A18DC33B}" destId="{4B621241-B6A1-43A4-A305-8645D7DA8175}" srcOrd="9" destOrd="0" presId="urn:microsoft.com/office/officeart/2018/2/layout/IconVerticalSolidList"/>
    <dgm:cxn modelId="{D796F2A2-36E0-43D0-93E7-7F8E46602BBC}" type="presParOf" srcId="{B80367F8-A419-43F9-B738-AC53A18DC33B}" destId="{8627118C-BC2B-42A5-8F18-DC5D357CF24E}" srcOrd="10" destOrd="0" presId="urn:microsoft.com/office/officeart/2018/2/layout/IconVerticalSolidList"/>
    <dgm:cxn modelId="{CA660D9C-BDCC-4637-B8D2-48B6BFC7BA1B}" type="presParOf" srcId="{8627118C-BC2B-42A5-8F18-DC5D357CF24E}" destId="{8C7A5000-0937-4820-9B6D-926105A4D566}" srcOrd="0" destOrd="0" presId="urn:microsoft.com/office/officeart/2018/2/layout/IconVerticalSolidList"/>
    <dgm:cxn modelId="{C1FB98AE-56F0-4490-B88F-240BDA178111}" type="presParOf" srcId="{8627118C-BC2B-42A5-8F18-DC5D357CF24E}" destId="{367D975D-84CC-4A14-85DA-1F866EE2A72E}" srcOrd="1" destOrd="0" presId="urn:microsoft.com/office/officeart/2018/2/layout/IconVerticalSolidList"/>
    <dgm:cxn modelId="{CE6649A2-1594-43CC-BDE2-3BD9FA778F1D}" type="presParOf" srcId="{8627118C-BC2B-42A5-8F18-DC5D357CF24E}" destId="{A7F2A799-63DB-4149-868F-E4499818E072}" srcOrd="2" destOrd="0" presId="urn:microsoft.com/office/officeart/2018/2/layout/IconVerticalSolidList"/>
    <dgm:cxn modelId="{47647BCB-E744-4018-B914-00F718E0C768}" type="presParOf" srcId="{8627118C-BC2B-42A5-8F18-DC5D357CF24E}" destId="{8FF0E418-9FEA-41D5-94A2-BBC14EDFDB7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1E9E5-4A4E-40B7-B3EC-729732AAB13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25519D1-D936-4E8E-BAE7-5CFD4D3F25AC}">
      <dgm:prSet/>
      <dgm:spPr/>
      <dgm:t>
        <a:bodyPr/>
        <a:lstStyle/>
        <a:p>
          <a:pPr>
            <a:defRPr b="1"/>
          </a:pPr>
          <a:r>
            <a:rPr lang="fr-BE"/>
            <a:t>Waarom en voor wie?</a:t>
          </a:r>
          <a:endParaRPr lang="en-US"/>
        </a:p>
      </dgm:t>
    </dgm:pt>
    <dgm:pt modelId="{A0358FE9-7D50-4069-9382-B96B613A3279}" type="parTrans" cxnId="{6D5C981A-3077-48C2-9F9C-D483C33A498F}">
      <dgm:prSet/>
      <dgm:spPr/>
      <dgm:t>
        <a:bodyPr/>
        <a:lstStyle/>
        <a:p>
          <a:endParaRPr lang="en-US"/>
        </a:p>
      </dgm:t>
    </dgm:pt>
    <dgm:pt modelId="{F150FAE9-60B8-4C78-ABC5-F9D5F9AC0D3C}" type="sibTrans" cxnId="{6D5C981A-3077-48C2-9F9C-D483C33A498F}">
      <dgm:prSet/>
      <dgm:spPr/>
      <dgm:t>
        <a:bodyPr/>
        <a:lstStyle/>
        <a:p>
          <a:endParaRPr lang="en-US"/>
        </a:p>
      </dgm:t>
    </dgm:pt>
    <dgm:pt modelId="{04FEE46F-6AED-450B-9CC9-4E30A92024F2}">
      <dgm:prSet/>
      <dgm:spPr/>
      <dgm:t>
        <a:bodyPr/>
        <a:lstStyle/>
        <a:p>
          <a:r>
            <a:rPr lang="fr-BE"/>
            <a:t>Plantenasiel « Plantaardig » </a:t>
          </a:r>
          <a:endParaRPr lang="en-US"/>
        </a:p>
      </dgm:t>
    </dgm:pt>
    <dgm:pt modelId="{7EEB5436-91E7-4993-AFD0-3ED473D9A4CA}" type="parTrans" cxnId="{E5B34C35-255E-4615-BD28-B4149A0E20C3}">
      <dgm:prSet/>
      <dgm:spPr/>
      <dgm:t>
        <a:bodyPr/>
        <a:lstStyle/>
        <a:p>
          <a:endParaRPr lang="en-US"/>
        </a:p>
      </dgm:t>
    </dgm:pt>
    <dgm:pt modelId="{7C81A759-A772-4BDB-BE5B-BF64F8870F1F}" type="sibTrans" cxnId="{E5B34C35-255E-4615-BD28-B4149A0E20C3}">
      <dgm:prSet/>
      <dgm:spPr/>
      <dgm:t>
        <a:bodyPr/>
        <a:lstStyle/>
        <a:p>
          <a:endParaRPr lang="en-US"/>
        </a:p>
      </dgm:t>
    </dgm:pt>
    <dgm:pt modelId="{C7FDBAB1-03A2-4C8C-8615-2C67F910C109}">
      <dgm:prSet/>
      <dgm:spPr/>
      <dgm:t>
        <a:bodyPr/>
        <a:lstStyle/>
        <a:p>
          <a:r>
            <a:rPr lang="fr-BE"/>
            <a:t>Voor ons</a:t>
          </a:r>
          <a:endParaRPr lang="en-US"/>
        </a:p>
      </dgm:t>
    </dgm:pt>
    <dgm:pt modelId="{24B469DB-541E-4039-8FD7-E82A70773C42}" type="parTrans" cxnId="{1B460F9D-A77E-468C-8AA1-3D07095D0BF1}">
      <dgm:prSet/>
      <dgm:spPr/>
      <dgm:t>
        <a:bodyPr/>
        <a:lstStyle/>
        <a:p>
          <a:endParaRPr lang="en-US"/>
        </a:p>
      </dgm:t>
    </dgm:pt>
    <dgm:pt modelId="{A45BDA09-EB63-4A89-89F8-82B9CBF596A1}" type="sibTrans" cxnId="{1B460F9D-A77E-468C-8AA1-3D07095D0BF1}">
      <dgm:prSet/>
      <dgm:spPr/>
      <dgm:t>
        <a:bodyPr/>
        <a:lstStyle/>
        <a:p>
          <a:endParaRPr lang="en-US"/>
        </a:p>
      </dgm:t>
    </dgm:pt>
    <dgm:pt modelId="{BC576C77-80D0-4CB3-B2F1-3EF0982D2D9B}">
      <dgm:prSet/>
      <dgm:spPr/>
      <dgm:t>
        <a:bodyPr/>
        <a:lstStyle/>
        <a:p>
          <a:pPr>
            <a:defRPr b="1"/>
          </a:pPr>
          <a:r>
            <a:rPr lang="fr-BE"/>
            <a:t>Stakeholders en partners</a:t>
          </a:r>
          <a:endParaRPr lang="en-US"/>
        </a:p>
      </dgm:t>
    </dgm:pt>
    <dgm:pt modelId="{AA6DC1E9-64B2-44A5-B7D7-CADC2687B365}" type="parTrans" cxnId="{B143227D-DAA4-4B2D-823E-D4244665CC7C}">
      <dgm:prSet/>
      <dgm:spPr/>
      <dgm:t>
        <a:bodyPr/>
        <a:lstStyle/>
        <a:p>
          <a:endParaRPr lang="en-US"/>
        </a:p>
      </dgm:t>
    </dgm:pt>
    <dgm:pt modelId="{53761ECF-B413-4094-9D0C-AB0383C20DEF}" type="sibTrans" cxnId="{B143227D-DAA4-4B2D-823E-D4244665CC7C}">
      <dgm:prSet/>
      <dgm:spPr/>
      <dgm:t>
        <a:bodyPr/>
        <a:lstStyle/>
        <a:p>
          <a:endParaRPr lang="en-US"/>
        </a:p>
      </dgm:t>
    </dgm:pt>
    <dgm:pt modelId="{0CBF4491-8A72-4BD9-9306-59B7E6B99899}">
      <dgm:prSet/>
      <dgm:spPr/>
      <dgm:t>
        <a:bodyPr/>
        <a:lstStyle/>
        <a:p>
          <a:r>
            <a:rPr lang="fr-BE"/>
            <a:t>Plantenasiel « Plantaardig »</a:t>
          </a:r>
          <a:endParaRPr lang="en-US"/>
        </a:p>
      </dgm:t>
    </dgm:pt>
    <dgm:pt modelId="{993E31FA-7986-4B93-971C-835BB34277C1}" type="parTrans" cxnId="{29177BD9-B308-44C6-A161-351935CEC353}">
      <dgm:prSet/>
      <dgm:spPr/>
      <dgm:t>
        <a:bodyPr/>
        <a:lstStyle/>
        <a:p>
          <a:endParaRPr lang="en-US"/>
        </a:p>
      </dgm:t>
    </dgm:pt>
    <dgm:pt modelId="{6FE22E7D-C840-4611-AD65-D78B29ACF51E}" type="sibTrans" cxnId="{29177BD9-B308-44C6-A161-351935CEC353}">
      <dgm:prSet/>
      <dgm:spPr/>
      <dgm:t>
        <a:bodyPr/>
        <a:lstStyle/>
        <a:p>
          <a:endParaRPr lang="en-US"/>
        </a:p>
      </dgm:t>
    </dgm:pt>
    <dgm:pt modelId="{57C8C7D1-63AC-4369-A0A7-3414EE4B0661}">
      <dgm:prSet/>
      <dgm:spPr/>
      <dgm:t>
        <a:bodyPr/>
        <a:lstStyle/>
        <a:p>
          <a:r>
            <a:rPr lang="fr-BE"/>
            <a:t>Thomas More</a:t>
          </a:r>
          <a:endParaRPr lang="en-US"/>
        </a:p>
      </dgm:t>
    </dgm:pt>
    <dgm:pt modelId="{093713EC-6E13-425F-A92D-23F98F07C470}" type="parTrans" cxnId="{50BFAD7A-BA74-4EE9-B547-A000015D922F}">
      <dgm:prSet/>
      <dgm:spPr/>
      <dgm:t>
        <a:bodyPr/>
        <a:lstStyle/>
        <a:p>
          <a:endParaRPr lang="en-US"/>
        </a:p>
      </dgm:t>
    </dgm:pt>
    <dgm:pt modelId="{CD81F051-6F64-4F5E-B1AF-50DF743DA17F}" type="sibTrans" cxnId="{50BFAD7A-BA74-4EE9-B547-A000015D922F}">
      <dgm:prSet/>
      <dgm:spPr/>
      <dgm:t>
        <a:bodyPr/>
        <a:lstStyle/>
        <a:p>
          <a:endParaRPr lang="en-US"/>
        </a:p>
      </dgm:t>
    </dgm:pt>
    <dgm:pt modelId="{5182FD7C-DB41-4E31-AEC9-DEF86D5AE0EE}">
      <dgm:prSet/>
      <dgm:spPr/>
      <dgm:t>
        <a:bodyPr/>
        <a:lstStyle/>
        <a:p>
          <a:pPr>
            <a:defRPr b="1"/>
          </a:pPr>
          <a:r>
            <a:rPr lang="fr-BE"/>
            <a:t>Waarmee starten we</a:t>
          </a:r>
          <a:endParaRPr lang="en-US"/>
        </a:p>
      </dgm:t>
    </dgm:pt>
    <dgm:pt modelId="{9FDE2BF4-C8CF-4FC9-9D68-C3003AB8F129}" type="parTrans" cxnId="{C2652F0B-F0F7-45AB-A82F-0BC22D6A3B90}">
      <dgm:prSet/>
      <dgm:spPr/>
      <dgm:t>
        <a:bodyPr/>
        <a:lstStyle/>
        <a:p>
          <a:endParaRPr lang="en-US"/>
        </a:p>
      </dgm:t>
    </dgm:pt>
    <dgm:pt modelId="{F3C3FFF7-0BDC-43D1-87FB-F87C0D5DB125}" type="sibTrans" cxnId="{C2652F0B-F0F7-45AB-A82F-0BC22D6A3B90}">
      <dgm:prSet/>
      <dgm:spPr/>
      <dgm:t>
        <a:bodyPr/>
        <a:lstStyle/>
        <a:p>
          <a:endParaRPr lang="en-US"/>
        </a:p>
      </dgm:t>
    </dgm:pt>
    <dgm:pt modelId="{20C6F0CF-2E8E-45D4-9462-01F7C586D6B6}">
      <dgm:prSet/>
      <dgm:spPr/>
      <dgm:t>
        <a:bodyPr/>
        <a:lstStyle/>
        <a:p>
          <a:r>
            <a:rPr lang="fr-BE"/>
            <a:t>Basisproject vorig jaar gestart</a:t>
          </a:r>
          <a:endParaRPr lang="en-US"/>
        </a:p>
      </dgm:t>
    </dgm:pt>
    <dgm:pt modelId="{E9C4FB47-65FF-4CB5-A12B-3964D6294C27}" type="parTrans" cxnId="{939B61B1-8A59-41FE-8EFC-4162ADE0016D}">
      <dgm:prSet/>
      <dgm:spPr/>
      <dgm:t>
        <a:bodyPr/>
        <a:lstStyle/>
        <a:p>
          <a:endParaRPr lang="en-US"/>
        </a:p>
      </dgm:t>
    </dgm:pt>
    <dgm:pt modelId="{836749B3-9B14-4C85-A746-2F76C9E352C0}" type="sibTrans" cxnId="{939B61B1-8A59-41FE-8EFC-4162ADE0016D}">
      <dgm:prSet/>
      <dgm:spPr/>
      <dgm:t>
        <a:bodyPr/>
        <a:lstStyle/>
        <a:p>
          <a:endParaRPr lang="en-US"/>
        </a:p>
      </dgm:t>
    </dgm:pt>
    <dgm:pt modelId="{E4422A7B-5E7E-4EA4-B4C5-0BE30E52D1D2}" type="pres">
      <dgm:prSet presAssocID="{89A1E9E5-4A4E-40B7-B3EC-729732AAB134}" presName="root" presStyleCnt="0">
        <dgm:presLayoutVars>
          <dgm:dir/>
          <dgm:resizeHandles val="exact"/>
        </dgm:presLayoutVars>
      </dgm:prSet>
      <dgm:spPr/>
    </dgm:pt>
    <dgm:pt modelId="{5F019FAB-68CA-4797-911F-FF1FBA7FF457}" type="pres">
      <dgm:prSet presAssocID="{625519D1-D936-4E8E-BAE7-5CFD4D3F25AC}" presName="compNode" presStyleCnt="0"/>
      <dgm:spPr/>
    </dgm:pt>
    <dgm:pt modelId="{835CBD32-8D0F-48E8-B1B1-ACA096EC0001}" type="pres">
      <dgm:prSet presAssocID="{625519D1-D936-4E8E-BAE7-5CFD4D3F25A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rouwelijke lasser met effen opvulling"/>
        </a:ext>
      </dgm:extLst>
    </dgm:pt>
    <dgm:pt modelId="{89D95E2B-6024-416F-83CA-B63E5CBDF7E6}" type="pres">
      <dgm:prSet presAssocID="{625519D1-D936-4E8E-BAE7-5CFD4D3F25AC}" presName="iconSpace" presStyleCnt="0"/>
      <dgm:spPr/>
    </dgm:pt>
    <dgm:pt modelId="{8C2E25C0-D919-490A-B93E-9A31247EB516}" type="pres">
      <dgm:prSet presAssocID="{625519D1-D936-4E8E-BAE7-5CFD4D3F25AC}" presName="parTx" presStyleLbl="revTx" presStyleIdx="0" presStyleCnt="6">
        <dgm:presLayoutVars>
          <dgm:chMax val="0"/>
          <dgm:chPref val="0"/>
        </dgm:presLayoutVars>
      </dgm:prSet>
      <dgm:spPr/>
    </dgm:pt>
    <dgm:pt modelId="{9EBC6B63-B5CE-455C-9BDF-4C890C4B5F1C}" type="pres">
      <dgm:prSet presAssocID="{625519D1-D936-4E8E-BAE7-5CFD4D3F25AC}" presName="txSpace" presStyleCnt="0"/>
      <dgm:spPr/>
    </dgm:pt>
    <dgm:pt modelId="{89D71881-0B16-4459-AB83-22AC4D05E45E}" type="pres">
      <dgm:prSet presAssocID="{625519D1-D936-4E8E-BAE7-5CFD4D3F25AC}" presName="desTx" presStyleLbl="revTx" presStyleIdx="1" presStyleCnt="6">
        <dgm:presLayoutVars/>
      </dgm:prSet>
      <dgm:spPr/>
    </dgm:pt>
    <dgm:pt modelId="{2B601111-C2C0-4B1C-B892-05FE26C0BE76}" type="pres">
      <dgm:prSet presAssocID="{F150FAE9-60B8-4C78-ABC5-F9D5F9AC0D3C}" presName="sibTrans" presStyleCnt="0"/>
      <dgm:spPr/>
    </dgm:pt>
    <dgm:pt modelId="{245DBBFD-3927-4E45-B006-B84AEAB3B7B2}" type="pres">
      <dgm:prSet presAssocID="{BC576C77-80D0-4CB3-B2F1-3EF0982D2D9B}" presName="compNode" presStyleCnt="0"/>
      <dgm:spPr/>
    </dgm:pt>
    <dgm:pt modelId="{1C70439B-17F9-4B6D-B861-6D8AA19084BD}" type="pres">
      <dgm:prSet presAssocID="{BC576C77-80D0-4CB3-B2F1-3EF0982D2D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ost"/>
        </a:ext>
      </dgm:extLst>
    </dgm:pt>
    <dgm:pt modelId="{0BCB28A5-FA8E-443E-8929-A27E30ACCB40}" type="pres">
      <dgm:prSet presAssocID="{BC576C77-80D0-4CB3-B2F1-3EF0982D2D9B}" presName="iconSpace" presStyleCnt="0"/>
      <dgm:spPr/>
    </dgm:pt>
    <dgm:pt modelId="{249F1F4B-023A-44CE-B762-76A74853B834}" type="pres">
      <dgm:prSet presAssocID="{BC576C77-80D0-4CB3-B2F1-3EF0982D2D9B}" presName="parTx" presStyleLbl="revTx" presStyleIdx="2" presStyleCnt="6">
        <dgm:presLayoutVars>
          <dgm:chMax val="0"/>
          <dgm:chPref val="0"/>
        </dgm:presLayoutVars>
      </dgm:prSet>
      <dgm:spPr/>
    </dgm:pt>
    <dgm:pt modelId="{BFBCD8EF-5D03-424B-BB0A-8E06D21B94D7}" type="pres">
      <dgm:prSet presAssocID="{BC576C77-80D0-4CB3-B2F1-3EF0982D2D9B}" presName="txSpace" presStyleCnt="0"/>
      <dgm:spPr/>
    </dgm:pt>
    <dgm:pt modelId="{FC20935B-FF09-486A-96A9-D202A3BE95AE}" type="pres">
      <dgm:prSet presAssocID="{BC576C77-80D0-4CB3-B2F1-3EF0982D2D9B}" presName="desTx" presStyleLbl="revTx" presStyleIdx="3" presStyleCnt="6">
        <dgm:presLayoutVars/>
      </dgm:prSet>
      <dgm:spPr/>
    </dgm:pt>
    <dgm:pt modelId="{A2568B1B-90CA-4AC0-80D8-2F081A574799}" type="pres">
      <dgm:prSet presAssocID="{53761ECF-B413-4094-9D0C-AB0383C20DEF}" presName="sibTrans" presStyleCnt="0"/>
      <dgm:spPr/>
    </dgm:pt>
    <dgm:pt modelId="{DD3170A0-E3F0-4720-9432-0988752A15D3}" type="pres">
      <dgm:prSet presAssocID="{5182FD7C-DB41-4E31-AEC9-DEF86D5AE0EE}" presName="compNode" presStyleCnt="0"/>
      <dgm:spPr/>
    </dgm:pt>
    <dgm:pt modelId="{4B388833-FD52-49D2-BF31-9C0FE7EF6D9C}" type="pres">
      <dgm:prSet presAssocID="{5182FD7C-DB41-4E31-AEC9-DEF86D5AE0E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0967C1A8-6381-484E-B798-33DA6FCCF904}" type="pres">
      <dgm:prSet presAssocID="{5182FD7C-DB41-4E31-AEC9-DEF86D5AE0EE}" presName="iconSpace" presStyleCnt="0"/>
      <dgm:spPr/>
    </dgm:pt>
    <dgm:pt modelId="{2EADED35-EE9A-4440-9234-2E50EFF2AAF7}" type="pres">
      <dgm:prSet presAssocID="{5182FD7C-DB41-4E31-AEC9-DEF86D5AE0EE}" presName="parTx" presStyleLbl="revTx" presStyleIdx="4" presStyleCnt="6">
        <dgm:presLayoutVars>
          <dgm:chMax val="0"/>
          <dgm:chPref val="0"/>
        </dgm:presLayoutVars>
      </dgm:prSet>
      <dgm:spPr/>
    </dgm:pt>
    <dgm:pt modelId="{3451CB23-684F-4A4F-8D9A-32BFDFA13B29}" type="pres">
      <dgm:prSet presAssocID="{5182FD7C-DB41-4E31-AEC9-DEF86D5AE0EE}" presName="txSpace" presStyleCnt="0"/>
      <dgm:spPr/>
    </dgm:pt>
    <dgm:pt modelId="{5CAFA536-0BC0-40ED-B2C7-EF01CFF7BEC8}" type="pres">
      <dgm:prSet presAssocID="{5182FD7C-DB41-4E31-AEC9-DEF86D5AE0EE}" presName="desTx" presStyleLbl="revTx" presStyleIdx="5" presStyleCnt="6">
        <dgm:presLayoutVars/>
      </dgm:prSet>
      <dgm:spPr/>
    </dgm:pt>
  </dgm:ptLst>
  <dgm:cxnLst>
    <dgm:cxn modelId="{C2652F0B-F0F7-45AB-A82F-0BC22D6A3B90}" srcId="{89A1E9E5-4A4E-40B7-B3EC-729732AAB134}" destId="{5182FD7C-DB41-4E31-AEC9-DEF86D5AE0EE}" srcOrd="2" destOrd="0" parTransId="{9FDE2BF4-C8CF-4FC9-9D68-C3003AB8F129}" sibTransId="{F3C3FFF7-0BDC-43D1-87FB-F87C0D5DB125}"/>
    <dgm:cxn modelId="{D9C6EC16-4830-46D0-BE3C-CE091B07D2CD}" type="presOf" srcId="{04FEE46F-6AED-450B-9CC9-4E30A92024F2}" destId="{89D71881-0B16-4459-AB83-22AC4D05E45E}" srcOrd="0" destOrd="0" presId="urn:microsoft.com/office/officeart/2018/5/layout/CenteredIconLabelDescriptionList"/>
    <dgm:cxn modelId="{6D5C981A-3077-48C2-9F9C-D483C33A498F}" srcId="{89A1E9E5-4A4E-40B7-B3EC-729732AAB134}" destId="{625519D1-D936-4E8E-BAE7-5CFD4D3F25AC}" srcOrd="0" destOrd="0" parTransId="{A0358FE9-7D50-4069-9382-B96B613A3279}" sibTransId="{F150FAE9-60B8-4C78-ABC5-F9D5F9AC0D3C}"/>
    <dgm:cxn modelId="{2A8EDA2A-D7FB-4D80-A53F-B111105D4D52}" type="presOf" srcId="{89A1E9E5-4A4E-40B7-B3EC-729732AAB134}" destId="{E4422A7B-5E7E-4EA4-B4C5-0BE30E52D1D2}" srcOrd="0" destOrd="0" presId="urn:microsoft.com/office/officeart/2018/5/layout/CenteredIconLabelDescriptionList"/>
    <dgm:cxn modelId="{E5B34C35-255E-4615-BD28-B4149A0E20C3}" srcId="{625519D1-D936-4E8E-BAE7-5CFD4D3F25AC}" destId="{04FEE46F-6AED-450B-9CC9-4E30A92024F2}" srcOrd="0" destOrd="0" parTransId="{7EEB5436-91E7-4993-AFD0-3ED473D9A4CA}" sibTransId="{7C81A759-A772-4BDB-BE5B-BF64F8870F1F}"/>
    <dgm:cxn modelId="{50BFAD7A-BA74-4EE9-B547-A000015D922F}" srcId="{BC576C77-80D0-4CB3-B2F1-3EF0982D2D9B}" destId="{57C8C7D1-63AC-4369-A0A7-3414EE4B0661}" srcOrd="1" destOrd="0" parTransId="{093713EC-6E13-425F-A92D-23F98F07C470}" sibTransId="{CD81F051-6F64-4F5E-B1AF-50DF743DA17F}"/>
    <dgm:cxn modelId="{B143227D-DAA4-4B2D-823E-D4244665CC7C}" srcId="{89A1E9E5-4A4E-40B7-B3EC-729732AAB134}" destId="{BC576C77-80D0-4CB3-B2F1-3EF0982D2D9B}" srcOrd="1" destOrd="0" parTransId="{AA6DC1E9-64B2-44A5-B7D7-CADC2687B365}" sibTransId="{53761ECF-B413-4094-9D0C-AB0383C20DEF}"/>
    <dgm:cxn modelId="{62CDC780-29C7-486B-BBD8-F3F02B41F4D7}" type="presOf" srcId="{57C8C7D1-63AC-4369-A0A7-3414EE4B0661}" destId="{FC20935B-FF09-486A-96A9-D202A3BE95AE}" srcOrd="0" destOrd="1" presId="urn:microsoft.com/office/officeart/2018/5/layout/CenteredIconLabelDescriptionList"/>
    <dgm:cxn modelId="{1B460F9D-A77E-468C-8AA1-3D07095D0BF1}" srcId="{625519D1-D936-4E8E-BAE7-5CFD4D3F25AC}" destId="{C7FDBAB1-03A2-4C8C-8615-2C67F910C109}" srcOrd="1" destOrd="0" parTransId="{24B469DB-541E-4039-8FD7-E82A70773C42}" sibTransId="{A45BDA09-EB63-4A89-89F8-82B9CBF596A1}"/>
    <dgm:cxn modelId="{89B7299D-3515-4F88-9883-988A993CA971}" type="presOf" srcId="{625519D1-D936-4E8E-BAE7-5CFD4D3F25AC}" destId="{8C2E25C0-D919-490A-B93E-9A31247EB516}" srcOrd="0" destOrd="0" presId="urn:microsoft.com/office/officeart/2018/5/layout/CenteredIconLabelDescriptionList"/>
    <dgm:cxn modelId="{87C09FA6-C0F0-4032-B2C6-AC7B8D6B6FFA}" type="presOf" srcId="{5182FD7C-DB41-4E31-AEC9-DEF86D5AE0EE}" destId="{2EADED35-EE9A-4440-9234-2E50EFF2AAF7}" srcOrd="0" destOrd="0" presId="urn:microsoft.com/office/officeart/2018/5/layout/CenteredIconLabelDescriptionList"/>
    <dgm:cxn modelId="{939B61B1-8A59-41FE-8EFC-4162ADE0016D}" srcId="{5182FD7C-DB41-4E31-AEC9-DEF86D5AE0EE}" destId="{20C6F0CF-2E8E-45D4-9462-01F7C586D6B6}" srcOrd="0" destOrd="0" parTransId="{E9C4FB47-65FF-4CB5-A12B-3964D6294C27}" sibTransId="{836749B3-9B14-4C85-A746-2F76C9E352C0}"/>
    <dgm:cxn modelId="{C73EF0B4-CD4B-44D6-9EB2-871546AA622E}" type="presOf" srcId="{BC576C77-80D0-4CB3-B2F1-3EF0982D2D9B}" destId="{249F1F4B-023A-44CE-B762-76A74853B834}" srcOrd="0" destOrd="0" presId="urn:microsoft.com/office/officeart/2018/5/layout/CenteredIconLabelDescriptionList"/>
    <dgm:cxn modelId="{29177BD9-B308-44C6-A161-351935CEC353}" srcId="{BC576C77-80D0-4CB3-B2F1-3EF0982D2D9B}" destId="{0CBF4491-8A72-4BD9-9306-59B7E6B99899}" srcOrd="0" destOrd="0" parTransId="{993E31FA-7986-4B93-971C-835BB34277C1}" sibTransId="{6FE22E7D-C840-4611-AD65-D78B29ACF51E}"/>
    <dgm:cxn modelId="{39B89BED-D5BA-4C16-9D92-DAF0CDCF90D3}" type="presOf" srcId="{20C6F0CF-2E8E-45D4-9462-01F7C586D6B6}" destId="{5CAFA536-0BC0-40ED-B2C7-EF01CFF7BEC8}" srcOrd="0" destOrd="0" presId="urn:microsoft.com/office/officeart/2018/5/layout/CenteredIconLabelDescriptionList"/>
    <dgm:cxn modelId="{629020F7-041F-4C0D-A76B-08C9F8D96C2E}" type="presOf" srcId="{C7FDBAB1-03A2-4C8C-8615-2C67F910C109}" destId="{89D71881-0B16-4459-AB83-22AC4D05E45E}" srcOrd="0" destOrd="1" presId="urn:microsoft.com/office/officeart/2018/5/layout/CenteredIconLabelDescriptionList"/>
    <dgm:cxn modelId="{9869D9FC-2AE4-44D0-A84A-DD420B83C257}" type="presOf" srcId="{0CBF4491-8A72-4BD9-9306-59B7E6B99899}" destId="{FC20935B-FF09-486A-96A9-D202A3BE95AE}" srcOrd="0" destOrd="0" presId="urn:microsoft.com/office/officeart/2018/5/layout/CenteredIconLabelDescriptionList"/>
    <dgm:cxn modelId="{8CB7D291-7995-4FAD-AF50-BC4567CE99B8}" type="presParOf" srcId="{E4422A7B-5E7E-4EA4-B4C5-0BE30E52D1D2}" destId="{5F019FAB-68CA-4797-911F-FF1FBA7FF457}" srcOrd="0" destOrd="0" presId="urn:microsoft.com/office/officeart/2018/5/layout/CenteredIconLabelDescriptionList"/>
    <dgm:cxn modelId="{AE0810C2-C1CE-4508-B380-43CE64A6D061}" type="presParOf" srcId="{5F019FAB-68CA-4797-911F-FF1FBA7FF457}" destId="{835CBD32-8D0F-48E8-B1B1-ACA096EC0001}" srcOrd="0" destOrd="0" presId="urn:microsoft.com/office/officeart/2018/5/layout/CenteredIconLabelDescriptionList"/>
    <dgm:cxn modelId="{856463BA-010B-4F73-A3CA-7A27E87E71AF}" type="presParOf" srcId="{5F019FAB-68CA-4797-911F-FF1FBA7FF457}" destId="{89D95E2B-6024-416F-83CA-B63E5CBDF7E6}" srcOrd="1" destOrd="0" presId="urn:microsoft.com/office/officeart/2018/5/layout/CenteredIconLabelDescriptionList"/>
    <dgm:cxn modelId="{4B4895A5-7A05-4C33-8013-7D13B55F01E2}" type="presParOf" srcId="{5F019FAB-68CA-4797-911F-FF1FBA7FF457}" destId="{8C2E25C0-D919-490A-B93E-9A31247EB516}" srcOrd="2" destOrd="0" presId="urn:microsoft.com/office/officeart/2018/5/layout/CenteredIconLabelDescriptionList"/>
    <dgm:cxn modelId="{705D5988-5EA2-4CDC-B7E9-A5ED37C7C57D}" type="presParOf" srcId="{5F019FAB-68CA-4797-911F-FF1FBA7FF457}" destId="{9EBC6B63-B5CE-455C-9BDF-4C890C4B5F1C}" srcOrd="3" destOrd="0" presId="urn:microsoft.com/office/officeart/2018/5/layout/CenteredIconLabelDescriptionList"/>
    <dgm:cxn modelId="{2DDBDE0A-6236-4E43-91E5-1C9C4DB9D324}" type="presParOf" srcId="{5F019FAB-68CA-4797-911F-FF1FBA7FF457}" destId="{89D71881-0B16-4459-AB83-22AC4D05E45E}" srcOrd="4" destOrd="0" presId="urn:microsoft.com/office/officeart/2018/5/layout/CenteredIconLabelDescriptionList"/>
    <dgm:cxn modelId="{2311FC44-A804-4A2B-BA0C-6B9F594F5B58}" type="presParOf" srcId="{E4422A7B-5E7E-4EA4-B4C5-0BE30E52D1D2}" destId="{2B601111-C2C0-4B1C-B892-05FE26C0BE76}" srcOrd="1" destOrd="0" presId="urn:microsoft.com/office/officeart/2018/5/layout/CenteredIconLabelDescriptionList"/>
    <dgm:cxn modelId="{7F8D9547-FE19-42E7-9E19-393A7C08AD49}" type="presParOf" srcId="{E4422A7B-5E7E-4EA4-B4C5-0BE30E52D1D2}" destId="{245DBBFD-3927-4E45-B006-B84AEAB3B7B2}" srcOrd="2" destOrd="0" presId="urn:microsoft.com/office/officeart/2018/5/layout/CenteredIconLabelDescriptionList"/>
    <dgm:cxn modelId="{4929E03A-58F6-4B13-A52C-E668286B70D1}" type="presParOf" srcId="{245DBBFD-3927-4E45-B006-B84AEAB3B7B2}" destId="{1C70439B-17F9-4B6D-B861-6D8AA19084BD}" srcOrd="0" destOrd="0" presId="urn:microsoft.com/office/officeart/2018/5/layout/CenteredIconLabelDescriptionList"/>
    <dgm:cxn modelId="{C83A7D4F-6E44-4973-8AEE-5B465449BF39}" type="presParOf" srcId="{245DBBFD-3927-4E45-B006-B84AEAB3B7B2}" destId="{0BCB28A5-FA8E-443E-8929-A27E30ACCB40}" srcOrd="1" destOrd="0" presId="urn:microsoft.com/office/officeart/2018/5/layout/CenteredIconLabelDescriptionList"/>
    <dgm:cxn modelId="{2CEDEB45-81FF-498D-82DE-04845DAE03C3}" type="presParOf" srcId="{245DBBFD-3927-4E45-B006-B84AEAB3B7B2}" destId="{249F1F4B-023A-44CE-B762-76A74853B834}" srcOrd="2" destOrd="0" presId="urn:microsoft.com/office/officeart/2018/5/layout/CenteredIconLabelDescriptionList"/>
    <dgm:cxn modelId="{9B2C22B8-70A0-4E39-8A36-6B213A95F009}" type="presParOf" srcId="{245DBBFD-3927-4E45-B006-B84AEAB3B7B2}" destId="{BFBCD8EF-5D03-424B-BB0A-8E06D21B94D7}" srcOrd="3" destOrd="0" presId="urn:microsoft.com/office/officeart/2018/5/layout/CenteredIconLabelDescriptionList"/>
    <dgm:cxn modelId="{B88B7C95-41FD-48CA-9170-AB47ADBC9017}" type="presParOf" srcId="{245DBBFD-3927-4E45-B006-B84AEAB3B7B2}" destId="{FC20935B-FF09-486A-96A9-D202A3BE95AE}" srcOrd="4" destOrd="0" presId="urn:microsoft.com/office/officeart/2018/5/layout/CenteredIconLabelDescriptionList"/>
    <dgm:cxn modelId="{364AB6FC-B79A-4D78-AFDE-E6AF8590B87A}" type="presParOf" srcId="{E4422A7B-5E7E-4EA4-B4C5-0BE30E52D1D2}" destId="{A2568B1B-90CA-4AC0-80D8-2F081A574799}" srcOrd="3" destOrd="0" presId="urn:microsoft.com/office/officeart/2018/5/layout/CenteredIconLabelDescriptionList"/>
    <dgm:cxn modelId="{262029C2-638F-4D59-883C-7C594A7C0DF7}" type="presParOf" srcId="{E4422A7B-5E7E-4EA4-B4C5-0BE30E52D1D2}" destId="{DD3170A0-E3F0-4720-9432-0988752A15D3}" srcOrd="4" destOrd="0" presId="urn:microsoft.com/office/officeart/2018/5/layout/CenteredIconLabelDescriptionList"/>
    <dgm:cxn modelId="{96CB10BD-9EB4-424C-94C8-9F22ECDD70B7}" type="presParOf" srcId="{DD3170A0-E3F0-4720-9432-0988752A15D3}" destId="{4B388833-FD52-49D2-BF31-9C0FE7EF6D9C}" srcOrd="0" destOrd="0" presId="urn:microsoft.com/office/officeart/2018/5/layout/CenteredIconLabelDescriptionList"/>
    <dgm:cxn modelId="{8AF0B2AB-9F30-41D9-9C06-003CA5392B3B}" type="presParOf" srcId="{DD3170A0-E3F0-4720-9432-0988752A15D3}" destId="{0967C1A8-6381-484E-B798-33DA6FCCF904}" srcOrd="1" destOrd="0" presId="urn:microsoft.com/office/officeart/2018/5/layout/CenteredIconLabelDescriptionList"/>
    <dgm:cxn modelId="{06F0E387-F2CE-4293-ABFB-E83DDE709EFE}" type="presParOf" srcId="{DD3170A0-E3F0-4720-9432-0988752A15D3}" destId="{2EADED35-EE9A-4440-9234-2E50EFF2AAF7}" srcOrd="2" destOrd="0" presId="urn:microsoft.com/office/officeart/2018/5/layout/CenteredIconLabelDescriptionList"/>
    <dgm:cxn modelId="{DB5CBCA0-3241-4606-9EAF-D5BCC25D5610}" type="presParOf" srcId="{DD3170A0-E3F0-4720-9432-0988752A15D3}" destId="{3451CB23-684F-4A4F-8D9A-32BFDFA13B29}" srcOrd="3" destOrd="0" presId="urn:microsoft.com/office/officeart/2018/5/layout/CenteredIconLabelDescriptionList"/>
    <dgm:cxn modelId="{F9C79F3C-1E7B-4EA2-B35A-9491606E9D52}" type="presParOf" srcId="{DD3170A0-E3F0-4720-9432-0988752A15D3}" destId="{5CAFA536-0BC0-40ED-B2C7-EF01CFF7BEC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8CFBF8-94AA-4AF6-98C7-5A40F4490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85B339-81D2-4D0A-860D-25D1B97CD950}">
      <dgm:prSet/>
      <dgm:spPr/>
      <dgm:t>
        <a:bodyPr/>
        <a:lstStyle/>
        <a:p>
          <a:r>
            <a:rPr lang="fr-BE"/>
            <a:t>Automatische verzorging planten</a:t>
          </a:r>
          <a:endParaRPr lang="en-US"/>
        </a:p>
      </dgm:t>
    </dgm:pt>
    <dgm:pt modelId="{1F0AC1C9-6AA8-4A38-87FF-38E22EC1F97A}" type="parTrans" cxnId="{2C17757C-CEC7-40FE-B4D1-4ED5C5654BC7}">
      <dgm:prSet/>
      <dgm:spPr/>
      <dgm:t>
        <a:bodyPr/>
        <a:lstStyle/>
        <a:p>
          <a:endParaRPr lang="en-US"/>
        </a:p>
      </dgm:t>
    </dgm:pt>
    <dgm:pt modelId="{B36CD845-6799-4C46-984C-A079D12627CC}" type="sibTrans" cxnId="{2C17757C-CEC7-40FE-B4D1-4ED5C5654BC7}">
      <dgm:prSet/>
      <dgm:spPr/>
      <dgm:t>
        <a:bodyPr/>
        <a:lstStyle/>
        <a:p>
          <a:endParaRPr lang="en-US"/>
        </a:p>
      </dgm:t>
    </dgm:pt>
    <dgm:pt modelId="{C77D6075-29CC-44C8-B8A1-DF57B4F532ED}">
      <dgm:prSet/>
      <dgm:spPr/>
      <dgm:t>
        <a:bodyPr/>
        <a:lstStyle/>
        <a:p>
          <a:r>
            <a:rPr lang="fr-BE"/>
            <a:t>Water geven</a:t>
          </a:r>
          <a:endParaRPr lang="en-US"/>
        </a:p>
      </dgm:t>
    </dgm:pt>
    <dgm:pt modelId="{C5150E88-7B92-46C7-881C-F1A0ACBE5F3A}" type="parTrans" cxnId="{731F20D9-E108-4C48-9B88-30DD5E8EB87B}">
      <dgm:prSet/>
      <dgm:spPr/>
      <dgm:t>
        <a:bodyPr/>
        <a:lstStyle/>
        <a:p>
          <a:endParaRPr lang="en-US"/>
        </a:p>
      </dgm:t>
    </dgm:pt>
    <dgm:pt modelId="{A530FE0D-9F22-48F4-9E1B-78DABAA89C25}" type="sibTrans" cxnId="{731F20D9-E108-4C48-9B88-30DD5E8EB87B}">
      <dgm:prSet/>
      <dgm:spPr/>
      <dgm:t>
        <a:bodyPr/>
        <a:lstStyle/>
        <a:p>
          <a:endParaRPr lang="en-US"/>
        </a:p>
      </dgm:t>
    </dgm:pt>
    <dgm:pt modelId="{9F537691-C566-4B9F-8DF7-DB6E038AEC3A}">
      <dgm:prSet/>
      <dgm:spPr/>
      <dgm:t>
        <a:bodyPr/>
        <a:lstStyle/>
        <a:p>
          <a:r>
            <a:rPr lang="fr-BE"/>
            <a:t>Licht aan/uit</a:t>
          </a:r>
          <a:endParaRPr lang="en-US"/>
        </a:p>
      </dgm:t>
    </dgm:pt>
    <dgm:pt modelId="{6C1AF870-CB0B-459D-A429-7E0D2B89B4D5}" type="parTrans" cxnId="{433E4E60-51BB-4293-B3E8-B834BF177425}">
      <dgm:prSet/>
      <dgm:spPr/>
      <dgm:t>
        <a:bodyPr/>
        <a:lstStyle/>
        <a:p>
          <a:endParaRPr lang="en-US"/>
        </a:p>
      </dgm:t>
    </dgm:pt>
    <dgm:pt modelId="{A9F41978-0CE2-478B-8308-80EA5772B2D4}" type="sibTrans" cxnId="{433E4E60-51BB-4293-B3E8-B834BF177425}">
      <dgm:prSet/>
      <dgm:spPr/>
      <dgm:t>
        <a:bodyPr/>
        <a:lstStyle/>
        <a:p>
          <a:endParaRPr lang="en-US"/>
        </a:p>
      </dgm:t>
    </dgm:pt>
    <dgm:pt modelId="{1619998E-8746-4C22-A0F2-DD109C284DFD}">
      <dgm:prSet/>
      <dgm:spPr/>
      <dgm:t>
        <a:bodyPr/>
        <a:lstStyle/>
        <a:p>
          <a:r>
            <a:rPr lang="fr-BE" dirty="0"/>
            <a:t>Tijd instellen</a:t>
          </a:r>
          <a:endParaRPr lang="en-US" dirty="0"/>
        </a:p>
      </dgm:t>
    </dgm:pt>
    <dgm:pt modelId="{A051CF01-3C61-4956-A7EA-ED7494443E55}" type="parTrans" cxnId="{49839417-8465-484A-8D38-7FC8F9F33F09}">
      <dgm:prSet/>
      <dgm:spPr/>
      <dgm:t>
        <a:bodyPr/>
        <a:lstStyle/>
        <a:p>
          <a:endParaRPr lang="en-US"/>
        </a:p>
      </dgm:t>
    </dgm:pt>
    <dgm:pt modelId="{5FE72968-BE13-46F0-8624-BFC5B472286D}" type="sibTrans" cxnId="{49839417-8465-484A-8D38-7FC8F9F33F09}">
      <dgm:prSet/>
      <dgm:spPr/>
      <dgm:t>
        <a:bodyPr/>
        <a:lstStyle/>
        <a:p>
          <a:endParaRPr lang="en-US"/>
        </a:p>
      </dgm:t>
    </dgm:pt>
    <dgm:pt modelId="{EEC147F7-CB6D-4C59-B284-F561541E451F}">
      <dgm:prSet/>
      <dgm:spPr/>
      <dgm:t>
        <a:bodyPr/>
        <a:lstStyle/>
        <a:p>
          <a:r>
            <a:rPr lang="fr-BE"/>
            <a:t>Website </a:t>
          </a:r>
          <a:endParaRPr lang="en-US"/>
        </a:p>
      </dgm:t>
    </dgm:pt>
    <dgm:pt modelId="{FCEF0AE9-0195-4D18-A154-302C21DF18F3}" type="parTrans" cxnId="{9CB2F6C4-C199-4FDE-A27C-7788D340AD75}">
      <dgm:prSet/>
      <dgm:spPr/>
      <dgm:t>
        <a:bodyPr/>
        <a:lstStyle/>
        <a:p>
          <a:endParaRPr lang="en-US"/>
        </a:p>
      </dgm:t>
    </dgm:pt>
    <dgm:pt modelId="{DD2A371C-C7B8-459E-931F-32DA11CCB12B}" type="sibTrans" cxnId="{9CB2F6C4-C199-4FDE-A27C-7788D340AD75}">
      <dgm:prSet/>
      <dgm:spPr/>
      <dgm:t>
        <a:bodyPr/>
        <a:lstStyle/>
        <a:p>
          <a:endParaRPr lang="en-US"/>
        </a:p>
      </dgm:t>
    </dgm:pt>
    <dgm:pt modelId="{B73A366D-FB10-41F0-8472-9743EEE35A8F}">
      <dgm:prSet/>
      <dgm:spPr/>
      <dgm:t>
        <a:bodyPr/>
        <a:lstStyle/>
        <a:p>
          <a:r>
            <a:rPr lang="fr-BE"/>
            <a:t>Weergeven+bedienen</a:t>
          </a:r>
          <a:endParaRPr lang="en-US"/>
        </a:p>
      </dgm:t>
    </dgm:pt>
    <dgm:pt modelId="{B29E5B39-69E8-49EE-857E-73A1778EE9D1}" type="parTrans" cxnId="{629368D3-FA92-43C8-A8C3-DF6323E7E933}">
      <dgm:prSet/>
      <dgm:spPr/>
      <dgm:t>
        <a:bodyPr/>
        <a:lstStyle/>
        <a:p>
          <a:endParaRPr lang="en-US"/>
        </a:p>
      </dgm:t>
    </dgm:pt>
    <dgm:pt modelId="{2095452C-86FD-4C19-B030-6A87A014D8A4}" type="sibTrans" cxnId="{629368D3-FA92-43C8-A8C3-DF6323E7E933}">
      <dgm:prSet/>
      <dgm:spPr/>
      <dgm:t>
        <a:bodyPr/>
        <a:lstStyle/>
        <a:p>
          <a:endParaRPr lang="en-US"/>
        </a:p>
      </dgm:t>
    </dgm:pt>
    <dgm:pt modelId="{4B77D9D6-B326-41FA-BB12-FDA31526498F}">
      <dgm:prSet/>
      <dgm:spPr/>
      <dgm:t>
        <a:bodyPr/>
        <a:lstStyle/>
        <a:p>
          <a:r>
            <a:rPr lang="fr-BE" dirty="0"/>
            <a:t>Grafieken en tabellen</a:t>
          </a:r>
          <a:endParaRPr lang="en-US" dirty="0"/>
        </a:p>
      </dgm:t>
    </dgm:pt>
    <dgm:pt modelId="{8C2EE04C-6F8F-4BBA-B0E3-9D8CE9F8FC84}" type="parTrans" cxnId="{9CA23A0C-5F90-4A3E-8EC9-98915E09563C}">
      <dgm:prSet/>
      <dgm:spPr/>
      <dgm:t>
        <a:bodyPr/>
        <a:lstStyle/>
        <a:p>
          <a:endParaRPr lang="en-US"/>
        </a:p>
      </dgm:t>
    </dgm:pt>
    <dgm:pt modelId="{8B400385-C0D2-446A-B139-8EAE2BC45194}" type="sibTrans" cxnId="{9CA23A0C-5F90-4A3E-8EC9-98915E09563C}">
      <dgm:prSet/>
      <dgm:spPr/>
      <dgm:t>
        <a:bodyPr/>
        <a:lstStyle/>
        <a:p>
          <a:endParaRPr lang="en-US"/>
        </a:p>
      </dgm:t>
    </dgm:pt>
    <dgm:pt modelId="{28C6B5E8-393C-4B87-9362-366572396EB8}">
      <dgm:prSet/>
      <dgm:spPr/>
      <dgm:t>
        <a:bodyPr/>
        <a:lstStyle/>
        <a:p>
          <a:r>
            <a:rPr lang="fr-BE"/>
            <a:t>Temperatuur meten</a:t>
          </a:r>
          <a:endParaRPr lang="en-US"/>
        </a:p>
      </dgm:t>
    </dgm:pt>
    <dgm:pt modelId="{50DED345-2C66-4304-81B1-3C5656CF802B}" type="parTrans" cxnId="{C631B98C-1A7F-4889-99C7-39EAED583793}">
      <dgm:prSet/>
      <dgm:spPr/>
      <dgm:t>
        <a:bodyPr/>
        <a:lstStyle/>
        <a:p>
          <a:endParaRPr lang="en-US"/>
        </a:p>
      </dgm:t>
    </dgm:pt>
    <dgm:pt modelId="{751E1FC3-5C1F-45FF-9225-B8BD750170C4}" type="sibTrans" cxnId="{C631B98C-1A7F-4889-99C7-39EAED583793}">
      <dgm:prSet/>
      <dgm:spPr/>
      <dgm:t>
        <a:bodyPr/>
        <a:lstStyle/>
        <a:p>
          <a:endParaRPr lang="en-US"/>
        </a:p>
      </dgm:t>
    </dgm:pt>
    <dgm:pt modelId="{F30F91E2-C799-4264-B51B-36726BF70894}">
      <dgm:prSet/>
      <dgm:spPr/>
      <dgm:t>
        <a:bodyPr/>
        <a:lstStyle/>
        <a:p>
          <a:r>
            <a:rPr lang="fr-BE"/>
            <a:t>Vochtigheid meten</a:t>
          </a:r>
          <a:endParaRPr lang="en-US"/>
        </a:p>
      </dgm:t>
    </dgm:pt>
    <dgm:pt modelId="{18104A73-C430-4213-B1A9-F5EF389BC6E6}" type="parTrans" cxnId="{76D94AF7-3A43-42AF-BC12-93CD3D27F719}">
      <dgm:prSet/>
      <dgm:spPr/>
      <dgm:t>
        <a:bodyPr/>
        <a:lstStyle/>
        <a:p>
          <a:endParaRPr lang="en-US"/>
        </a:p>
      </dgm:t>
    </dgm:pt>
    <dgm:pt modelId="{6C1F3861-E124-4697-A4E8-A0C770123F21}" type="sibTrans" cxnId="{76D94AF7-3A43-42AF-BC12-93CD3D27F719}">
      <dgm:prSet/>
      <dgm:spPr/>
      <dgm:t>
        <a:bodyPr/>
        <a:lstStyle/>
        <a:p>
          <a:endParaRPr lang="en-US"/>
        </a:p>
      </dgm:t>
    </dgm:pt>
    <dgm:pt modelId="{980C187B-7237-43A9-9274-B707385D3065}">
      <dgm:prSet/>
      <dgm:spPr/>
      <dgm:t>
        <a:bodyPr/>
        <a:lstStyle/>
        <a:p>
          <a:r>
            <a:rPr lang="fr-BE" dirty="0"/>
            <a:t>Data meten</a:t>
          </a:r>
          <a:endParaRPr lang="en-US" dirty="0"/>
        </a:p>
      </dgm:t>
    </dgm:pt>
    <dgm:pt modelId="{AA126A0B-5EE1-4BDB-B2CD-3B31398E9087}" type="parTrans" cxnId="{E9955B2C-9F27-4B37-AC63-86E0276ECB43}">
      <dgm:prSet/>
      <dgm:spPr/>
      <dgm:t>
        <a:bodyPr/>
        <a:lstStyle/>
        <a:p>
          <a:endParaRPr lang="en-US"/>
        </a:p>
      </dgm:t>
    </dgm:pt>
    <dgm:pt modelId="{4B6DC18C-C99C-47E2-A7BE-BBA49CC4614A}" type="sibTrans" cxnId="{E9955B2C-9F27-4B37-AC63-86E0276ECB43}">
      <dgm:prSet/>
      <dgm:spPr/>
      <dgm:t>
        <a:bodyPr/>
        <a:lstStyle/>
        <a:p>
          <a:endParaRPr lang="en-US"/>
        </a:p>
      </dgm:t>
    </dgm:pt>
    <dgm:pt modelId="{3263115E-3FA3-49DC-A44D-77A068DF2C47}">
      <dgm:prSet/>
      <dgm:spPr/>
      <dgm:t>
        <a:bodyPr/>
        <a:lstStyle/>
        <a:p>
          <a:r>
            <a:rPr lang="en-US" dirty="0" err="1"/>
            <a:t>Monitoren</a:t>
          </a:r>
          <a:endParaRPr lang="en-US" dirty="0"/>
        </a:p>
      </dgm:t>
    </dgm:pt>
    <dgm:pt modelId="{2BED19F7-C64F-4795-B831-841929130AA4}" type="parTrans" cxnId="{70D40E9C-DAD2-4309-B9A4-FA55E196FCC0}">
      <dgm:prSet/>
      <dgm:spPr/>
      <dgm:t>
        <a:bodyPr/>
        <a:lstStyle/>
        <a:p>
          <a:endParaRPr lang="fr-BE"/>
        </a:p>
      </dgm:t>
    </dgm:pt>
    <dgm:pt modelId="{1AA60311-24B8-4540-BEA9-68960129B468}" type="sibTrans" cxnId="{70D40E9C-DAD2-4309-B9A4-FA55E196FCC0}">
      <dgm:prSet/>
      <dgm:spPr/>
      <dgm:t>
        <a:bodyPr/>
        <a:lstStyle/>
        <a:p>
          <a:endParaRPr lang="fr-BE"/>
        </a:p>
      </dgm:t>
    </dgm:pt>
    <dgm:pt modelId="{F3851F57-B8DD-448C-8AFF-AF8189F70789}" type="pres">
      <dgm:prSet presAssocID="{548CFBF8-94AA-4AF6-98C7-5A40F4490022}" presName="Name0" presStyleCnt="0">
        <dgm:presLayoutVars>
          <dgm:dir/>
          <dgm:animLvl val="lvl"/>
          <dgm:resizeHandles val="exact"/>
        </dgm:presLayoutVars>
      </dgm:prSet>
      <dgm:spPr/>
    </dgm:pt>
    <dgm:pt modelId="{AE121B13-B1CF-4460-959D-10E60CEB0609}" type="pres">
      <dgm:prSet presAssocID="{FA85B339-81D2-4D0A-860D-25D1B97CD950}" presName="composite" presStyleCnt="0"/>
      <dgm:spPr/>
    </dgm:pt>
    <dgm:pt modelId="{2FB00212-B0C9-441D-B342-8DF71E80619E}" type="pres">
      <dgm:prSet presAssocID="{FA85B339-81D2-4D0A-860D-25D1B97CD950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38FDECE5-4588-42CE-8167-AA1AB82A9BBF}" type="pres">
      <dgm:prSet presAssocID="{FA85B339-81D2-4D0A-860D-25D1B97CD950}" presName="desTx" presStyleLbl="revTx" presStyleIdx="0" presStyleCnt="2">
        <dgm:presLayoutVars>
          <dgm:bulletEnabled val="1"/>
        </dgm:presLayoutVars>
      </dgm:prSet>
      <dgm:spPr/>
    </dgm:pt>
    <dgm:pt modelId="{DD6FDB89-A620-40F0-AE01-671DC66837A9}" type="pres">
      <dgm:prSet presAssocID="{B36CD845-6799-4C46-984C-A079D12627CC}" presName="space" presStyleCnt="0"/>
      <dgm:spPr/>
    </dgm:pt>
    <dgm:pt modelId="{91BD8184-004E-4C40-B8D6-D9256632B0BC}" type="pres">
      <dgm:prSet presAssocID="{EEC147F7-CB6D-4C59-B284-F561541E451F}" presName="composite" presStyleCnt="0"/>
      <dgm:spPr/>
    </dgm:pt>
    <dgm:pt modelId="{57752ABD-A0F7-406C-9FC6-00E60852DF93}" type="pres">
      <dgm:prSet presAssocID="{EEC147F7-CB6D-4C59-B284-F561541E451F}" presName="par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A3DC43B9-7689-4BB2-8437-264311F3A9EE}" type="pres">
      <dgm:prSet presAssocID="{EEC147F7-CB6D-4C59-B284-F561541E451F}" presName="desTx" presStyleLbl="revTx" presStyleIdx="1" presStyleCnt="2">
        <dgm:presLayoutVars>
          <dgm:bulletEnabled val="1"/>
        </dgm:presLayoutVars>
      </dgm:prSet>
      <dgm:spPr/>
    </dgm:pt>
  </dgm:ptLst>
  <dgm:cxnLst>
    <dgm:cxn modelId="{9CA23A0C-5F90-4A3E-8EC9-98915E09563C}" srcId="{B73A366D-FB10-41F0-8472-9743EEE35A8F}" destId="{4B77D9D6-B326-41FA-BB12-FDA31526498F}" srcOrd="0" destOrd="0" parTransId="{8C2EE04C-6F8F-4BBA-B0E3-9D8CE9F8FC84}" sibTransId="{8B400385-C0D2-446A-B139-8EAE2BC45194}"/>
    <dgm:cxn modelId="{49839417-8465-484A-8D38-7FC8F9F33F09}" srcId="{FA85B339-81D2-4D0A-860D-25D1B97CD950}" destId="{1619998E-8746-4C22-A0F2-DD109C284DFD}" srcOrd="2" destOrd="0" parTransId="{A051CF01-3C61-4956-A7EA-ED7494443E55}" sibTransId="{5FE72968-BE13-46F0-8624-BFC5B472286D}"/>
    <dgm:cxn modelId="{D931B61C-E274-4E13-968D-BA1437C18DA5}" type="presOf" srcId="{28C6B5E8-393C-4B87-9362-366572396EB8}" destId="{A3DC43B9-7689-4BB2-8437-264311F3A9EE}" srcOrd="0" destOrd="2" presId="urn:microsoft.com/office/officeart/2005/8/layout/chevron1"/>
    <dgm:cxn modelId="{BC87AE2A-DE1A-4E58-A50B-BDFE40952A05}" type="presOf" srcId="{F30F91E2-C799-4264-B51B-36726BF70894}" destId="{A3DC43B9-7689-4BB2-8437-264311F3A9EE}" srcOrd="0" destOrd="3" presId="urn:microsoft.com/office/officeart/2005/8/layout/chevron1"/>
    <dgm:cxn modelId="{E9955B2C-9F27-4B37-AC63-86E0276ECB43}" srcId="{EEC147F7-CB6D-4C59-B284-F561541E451F}" destId="{980C187B-7237-43A9-9274-B707385D3065}" srcOrd="3" destOrd="0" parTransId="{AA126A0B-5EE1-4BDB-B2CD-3B31398E9087}" sibTransId="{4B6DC18C-C99C-47E2-A7BE-BBA49CC4614A}"/>
    <dgm:cxn modelId="{433E4E60-51BB-4293-B3E8-B834BF177425}" srcId="{FA85B339-81D2-4D0A-860D-25D1B97CD950}" destId="{9F537691-C566-4B9F-8DF7-DB6E038AEC3A}" srcOrd="1" destOrd="0" parTransId="{6C1AF870-CB0B-459D-A429-7E0D2B89B4D5}" sibTransId="{A9F41978-0CE2-478B-8308-80EA5772B2D4}"/>
    <dgm:cxn modelId="{AA64DB41-7355-42B5-B57E-875424BCDC9D}" type="presOf" srcId="{548CFBF8-94AA-4AF6-98C7-5A40F4490022}" destId="{F3851F57-B8DD-448C-8AFF-AF8189F70789}" srcOrd="0" destOrd="0" presId="urn:microsoft.com/office/officeart/2005/8/layout/chevron1"/>
    <dgm:cxn modelId="{DDE8E444-4456-4077-8C72-252052210BAD}" type="presOf" srcId="{FA85B339-81D2-4D0A-860D-25D1B97CD950}" destId="{2FB00212-B0C9-441D-B342-8DF71E80619E}" srcOrd="0" destOrd="0" presId="urn:microsoft.com/office/officeart/2005/8/layout/chevron1"/>
    <dgm:cxn modelId="{9EE5BE53-3BA2-47DA-9385-D572D4DA9BDB}" type="presOf" srcId="{3263115E-3FA3-49DC-A44D-77A068DF2C47}" destId="{38FDECE5-4588-42CE-8167-AA1AB82A9BBF}" srcOrd="0" destOrd="3" presId="urn:microsoft.com/office/officeart/2005/8/layout/chevron1"/>
    <dgm:cxn modelId="{2C17757C-CEC7-40FE-B4D1-4ED5C5654BC7}" srcId="{548CFBF8-94AA-4AF6-98C7-5A40F4490022}" destId="{FA85B339-81D2-4D0A-860D-25D1B97CD950}" srcOrd="0" destOrd="0" parTransId="{1F0AC1C9-6AA8-4A38-87FF-38E22EC1F97A}" sibTransId="{B36CD845-6799-4C46-984C-A079D12627CC}"/>
    <dgm:cxn modelId="{DF94EA7C-2D1F-46C8-AECC-3162A49C8F1F}" type="presOf" srcId="{1619998E-8746-4C22-A0F2-DD109C284DFD}" destId="{38FDECE5-4588-42CE-8167-AA1AB82A9BBF}" srcOrd="0" destOrd="2" presId="urn:microsoft.com/office/officeart/2005/8/layout/chevron1"/>
    <dgm:cxn modelId="{59BD3A7D-9FF8-4D4E-A657-73265BB7B797}" type="presOf" srcId="{980C187B-7237-43A9-9274-B707385D3065}" destId="{A3DC43B9-7689-4BB2-8437-264311F3A9EE}" srcOrd="0" destOrd="4" presId="urn:microsoft.com/office/officeart/2005/8/layout/chevron1"/>
    <dgm:cxn modelId="{C631B98C-1A7F-4889-99C7-39EAED583793}" srcId="{EEC147F7-CB6D-4C59-B284-F561541E451F}" destId="{28C6B5E8-393C-4B87-9362-366572396EB8}" srcOrd="1" destOrd="0" parTransId="{50DED345-2C66-4304-81B1-3C5656CF802B}" sibTransId="{751E1FC3-5C1F-45FF-9225-B8BD750170C4}"/>
    <dgm:cxn modelId="{70D40E9C-DAD2-4309-B9A4-FA55E196FCC0}" srcId="{FA85B339-81D2-4D0A-860D-25D1B97CD950}" destId="{3263115E-3FA3-49DC-A44D-77A068DF2C47}" srcOrd="3" destOrd="0" parTransId="{2BED19F7-C64F-4795-B831-841929130AA4}" sibTransId="{1AA60311-24B8-4540-BEA9-68960129B468}"/>
    <dgm:cxn modelId="{EA6BAA9E-3DBC-4A23-B090-210035FD15F6}" type="presOf" srcId="{C77D6075-29CC-44C8-B8A1-DF57B4F532ED}" destId="{38FDECE5-4588-42CE-8167-AA1AB82A9BBF}" srcOrd="0" destOrd="0" presId="urn:microsoft.com/office/officeart/2005/8/layout/chevron1"/>
    <dgm:cxn modelId="{124336A0-3D73-45F4-BD0C-8DC12A3E895E}" type="presOf" srcId="{B73A366D-FB10-41F0-8472-9743EEE35A8F}" destId="{A3DC43B9-7689-4BB2-8437-264311F3A9EE}" srcOrd="0" destOrd="0" presId="urn:microsoft.com/office/officeart/2005/8/layout/chevron1"/>
    <dgm:cxn modelId="{670889B6-EFB3-4222-8ABF-AF2ECB63F212}" type="presOf" srcId="{4B77D9D6-B326-41FA-BB12-FDA31526498F}" destId="{A3DC43B9-7689-4BB2-8437-264311F3A9EE}" srcOrd="0" destOrd="1" presId="urn:microsoft.com/office/officeart/2005/8/layout/chevron1"/>
    <dgm:cxn modelId="{888435C1-27E0-49DB-B747-EB6C5ABC4D0F}" type="presOf" srcId="{9F537691-C566-4B9F-8DF7-DB6E038AEC3A}" destId="{38FDECE5-4588-42CE-8167-AA1AB82A9BBF}" srcOrd="0" destOrd="1" presId="urn:microsoft.com/office/officeart/2005/8/layout/chevron1"/>
    <dgm:cxn modelId="{9CB2F6C4-C199-4FDE-A27C-7788D340AD75}" srcId="{548CFBF8-94AA-4AF6-98C7-5A40F4490022}" destId="{EEC147F7-CB6D-4C59-B284-F561541E451F}" srcOrd="1" destOrd="0" parTransId="{FCEF0AE9-0195-4D18-A154-302C21DF18F3}" sibTransId="{DD2A371C-C7B8-459E-931F-32DA11CCB12B}"/>
    <dgm:cxn modelId="{629368D3-FA92-43C8-A8C3-DF6323E7E933}" srcId="{EEC147F7-CB6D-4C59-B284-F561541E451F}" destId="{B73A366D-FB10-41F0-8472-9743EEE35A8F}" srcOrd="0" destOrd="0" parTransId="{B29E5B39-69E8-49EE-857E-73A1778EE9D1}" sibTransId="{2095452C-86FD-4C19-B030-6A87A014D8A4}"/>
    <dgm:cxn modelId="{731F20D9-E108-4C48-9B88-30DD5E8EB87B}" srcId="{FA85B339-81D2-4D0A-860D-25D1B97CD950}" destId="{C77D6075-29CC-44C8-B8A1-DF57B4F532ED}" srcOrd="0" destOrd="0" parTransId="{C5150E88-7B92-46C7-881C-F1A0ACBE5F3A}" sibTransId="{A530FE0D-9F22-48F4-9E1B-78DABAA89C25}"/>
    <dgm:cxn modelId="{76D94AF7-3A43-42AF-BC12-93CD3D27F719}" srcId="{EEC147F7-CB6D-4C59-B284-F561541E451F}" destId="{F30F91E2-C799-4264-B51B-36726BF70894}" srcOrd="2" destOrd="0" parTransId="{18104A73-C430-4213-B1A9-F5EF389BC6E6}" sibTransId="{6C1F3861-E124-4697-A4E8-A0C770123F21}"/>
    <dgm:cxn modelId="{844C23FC-BF10-4B91-B85C-778C3741B606}" type="presOf" srcId="{EEC147F7-CB6D-4C59-B284-F561541E451F}" destId="{57752ABD-A0F7-406C-9FC6-00E60852DF93}" srcOrd="0" destOrd="0" presId="urn:microsoft.com/office/officeart/2005/8/layout/chevron1"/>
    <dgm:cxn modelId="{94D5C509-E24A-4C70-B36C-040426CAD328}" type="presParOf" srcId="{F3851F57-B8DD-448C-8AFF-AF8189F70789}" destId="{AE121B13-B1CF-4460-959D-10E60CEB0609}" srcOrd="0" destOrd="0" presId="urn:microsoft.com/office/officeart/2005/8/layout/chevron1"/>
    <dgm:cxn modelId="{810237D1-CE58-4BB6-BC9A-0A53DE63A1EA}" type="presParOf" srcId="{AE121B13-B1CF-4460-959D-10E60CEB0609}" destId="{2FB00212-B0C9-441D-B342-8DF71E80619E}" srcOrd="0" destOrd="0" presId="urn:microsoft.com/office/officeart/2005/8/layout/chevron1"/>
    <dgm:cxn modelId="{2FBCE92A-91F4-4F72-93FC-3AE9EAEEAB28}" type="presParOf" srcId="{AE121B13-B1CF-4460-959D-10E60CEB0609}" destId="{38FDECE5-4588-42CE-8167-AA1AB82A9BBF}" srcOrd="1" destOrd="0" presId="urn:microsoft.com/office/officeart/2005/8/layout/chevron1"/>
    <dgm:cxn modelId="{8AC7664A-111A-4C19-A4D1-0F1F2766F498}" type="presParOf" srcId="{F3851F57-B8DD-448C-8AFF-AF8189F70789}" destId="{DD6FDB89-A620-40F0-AE01-671DC66837A9}" srcOrd="1" destOrd="0" presId="urn:microsoft.com/office/officeart/2005/8/layout/chevron1"/>
    <dgm:cxn modelId="{714D32A6-0E1D-4949-AE1C-400FD61DE1EE}" type="presParOf" srcId="{F3851F57-B8DD-448C-8AFF-AF8189F70789}" destId="{91BD8184-004E-4C40-B8D6-D9256632B0BC}" srcOrd="2" destOrd="0" presId="urn:microsoft.com/office/officeart/2005/8/layout/chevron1"/>
    <dgm:cxn modelId="{EE91D72D-C5BF-49C4-862C-4804FA79F914}" type="presParOf" srcId="{91BD8184-004E-4C40-B8D6-D9256632B0BC}" destId="{57752ABD-A0F7-406C-9FC6-00E60852DF93}" srcOrd="0" destOrd="0" presId="urn:microsoft.com/office/officeart/2005/8/layout/chevron1"/>
    <dgm:cxn modelId="{19120196-2A01-43CA-BFF0-9F1C0BE4C7BC}" type="presParOf" srcId="{91BD8184-004E-4C40-B8D6-D9256632B0BC}" destId="{A3DC43B9-7689-4BB2-8437-264311F3A9E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E58DB5-9D12-4E51-BD16-7F6EF814413E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389C1B5-0897-4CBB-A355-3AB41C52FD7F}">
      <dgm:prSet/>
      <dgm:spPr/>
      <dgm:t>
        <a:bodyPr/>
        <a:lstStyle/>
        <a:p>
          <a:r>
            <a:rPr lang="fr-BE"/>
            <a:t>Zeer geslaagd project</a:t>
          </a:r>
          <a:endParaRPr lang="en-US"/>
        </a:p>
      </dgm:t>
    </dgm:pt>
    <dgm:pt modelId="{8A65A5CC-9D13-4663-8356-D2E03D4FE2A1}" type="parTrans" cxnId="{DB86860A-FA04-4246-9F0A-029C2BF612B9}">
      <dgm:prSet/>
      <dgm:spPr/>
      <dgm:t>
        <a:bodyPr/>
        <a:lstStyle/>
        <a:p>
          <a:endParaRPr lang="en-US"/>
        </a:p>
      </dgm:t>
    </dgm:pt>
    <dgm:pt modelId="{F67F0D17-5064-44D1-9B7E-EE2364332740}" type="sibTrans" cxnId="{DB86860A-FA04-4246-9F0A-029C2BF612B9}">
      <dgm:prSet/>
      <dgm:spPr/>
      <dgm:t>
        <a:bodyPr/>
        <a:lstStyle/>
        <a:p>
          <a:endParaRPr lang="en-US"/>
        </a:p>
      </dgm:t>
    </dgm:pt>
    <dgm:pt modelId="{02A6E180-35E0-4A23-B898-7E668BA5E026}">
      <dgm:prSet/>
      <dgm:spPr/>
      <dgm:t>
        <a:bodyPr/>
        <a:lstStyle/>
        <a:p>
          <a:r>
            <a:rPr lang="fr-BE" dirty="0" err="1"/>
            <a:t>Goede</a:t>
          </a:r>
          <a:r>
            <a:rPr lang="fr-BE" dirty="0"/>
            <a:t> workflow</a:t>
          </a:r>
          <a:endParaRPr lang="en-US" dirty="0"/>
        </a:p>
      </dgm:t>
    </dgm:pt>
    <dgm:pt modelId="{036FF937-DAAD-4591-86F3-FBF77BDA3741}" type="parTrans" cxnId="{4AD119DD-853E-4094-91B8-C15B2037D31A}">
      <dgm:prSet/>
      <dgm:spPr/>
      <dgm:t>
        <a:bodyPr/>
        <a:lstStyle/>
        <a:p>
          <a:endParaRPr lang="en-US"/>
        </a:p>
      </dgm:t>
    </dgm:pt>
    <dgm:pt modelId="{1307BF2D-6D4F-4B6A-805D-7274CADF3D32}" type="sibTrans" cxnId="{4AD119DD-853E-4094-91B8-C15B2037D31A}">
      <dgm:prSet/>
      <dgm:spPr/>
      <dgm:t>
        <a:bodyPr/>
        <a:lstStyle/>
        <a:p>
          <a:endParaRPr lang="en-US"/>
        </a:p>
      </dgm:t>
    </dgm:pt>
    <dgm:pt modelId="{3D360A42-B358-4388-8190-B02B694694F6}">
      <dgm:prSet/>
      <dgm:spPr/>
      <dgm:t>
        <a:bodyPr/>
        <a:lstStyle/>
        <a:p>
          <a:r>
            <a:rPr lang="fr-BE" dirty="0" err="1"/>
            <a:t>Volledig</a:t>
          </a:r>
          <a:r>
            <a:rPr lang="fr-BE" dirty="0"/>
            <a:t> </a:t>
          </a:r>
          <a:r>
            <a:rPr lang="fr-BE" dirty="0" err="1"/>
            <a:t>inzetten</a:t>
          </a:r>
          <a:endParaRPr lang="en-US" dirty="0"/>
        </a:p>
      </dgm:t>
    </dgm:pt>
    <dgm:pt modelId="{BDB1448D-4817-4D1C-A8B0-2D8A9D778CBA}" type="parTrans" cxnId="{A4283DCD-8B87-4922-8509-51D3D6913B7B}">
      <dgm:prSet/>
      <dgm:spPr/>
      <dgm:t>
        <a:bodyPr/>
        <a:lstStyle/>
        <a:p>
          <a:endParaRPr lang="en-US"/>
        </a:p>
      </dgm:t>
    </dgm:pt>
    <dgm:pt modelId="{69B08605-C8E5-454C-96D5-CEA56686E58D}" type="sibTrans" cxnId="{A4283DCD-8B87-4922-8509-51D3D6913B7B}">
      <dgm:prSet/>
      <dgm:spPr/>
      <dgm:t>
        <a:bodyPr/>
        <a:lstStyle/>
        <a:p>
          <a:endParaRPr lang="en-US"/>
        </a:p>
      </dgm:t>
    </dgm:pt>
    <dgm:pt modelId="{ABAB455E-231C-4410-9E9F-FF2CE0EBA9A7}">
      <dgm:prSet/>
      <dgm:spPr/>
      <dgm:t>
        <a:bodyPr/>
        <a:lstStyle/>
        <a:p>
          <a:r>
            <a:rPr lang="fr-BE"/>
            <a:t>Plantenasiel ondersteunen</a:t>
          </a:r>
          <a:endParaRPr lang="en-US"/>
        </a:p>
      </dgm:t>
    </dgm:pt>
    <dgm:pt modelId="{C42879C8-BAC1-4439-BCF3-40151ADB8461}" type="parTrans" cxnId="{248D6DDE-9C90-4A60-A475-515C73D9A37D}">
      <dgm:prSet/>
      <dgm:spPr/>
      <dgm:t>
        <a:bodyPr/>
        <a:lstStyle/>
        <a:p>
          <a:endParaRPr lang="en-US"/>
        </a:p>
      </dgm:t>
    </dgm:pt>
    <dgm:pt modelId="{D7C2D1C2-A41A-4BC0-804E-5E82D659C0DA}" type="sibTrans" cxnId="{248D6DDE-9C90-4A60-A475-515C73D9A37D}">
      <dgm:prSet/>
      <dgm:spPr/>
      <dgm:t>
        <a:bodyPr/>
        <a:lstStyle/>
        <a:p>
          <a:endParaRPr lang="en-US"/>
        </a:p>
      </dgm:t>
    </dgm:pt>
    <dgm:pt modelId="{9AE383FF-3F78-46FF-A375-303DB3C032F1}" type="pres">
      <dgm:prSet presAssocID="{9AE58DB5-9D12-4E51-BD16-7F6EF814413E}" presName="matrix" presStyleCnt="0">
        <dgm:presLayoutVars>
          <dgm:chMax val="1"/>
          <dgm:dir/>
          <dgm:resizeHandles val="exact"/>
        </dgm:presLayoutVars>
      </dgm:prSet>
      <dgm:spPr/>
    </dgm:pt>
    <dgm:pt modelId="{878B7080-5890-448A-A1F4-8278E860F4EF}" type="pres">
      <dgm:prSet presAssocID="{9AE58DB5-9D12-4E51-BD16-7F6EF814413E}" presName="diamond" presStyleLbl="bgShp" presStyleIdx="0" presStyleCnt="1"/>
      <dgm:spPr/>
    </dgm:pt>
    <dgm:pt modelId="{1BE9F617-DAA6-4883-BE3A-9B35F311758C}" type="pres">
      <dgm:prSet presAssocID="{9AE58DB5-9D12-4E51-BD16-7F6EF814413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8EE3532-E8CB-4C3F-97AE-C0D1A5739FF8}" type="pres">
      <dgm:prSet presAssocID="{9AE58DB5-9D12-4E51-BD16-7F6EF814413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9BFCC50-E9CD-45A3-83E1-FC6D4A22C41C}" type="pres">
      <dgm:prSet presAssocID="{9AE58DB5-9D12-4E51-BD16-7F6EF814413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B761238-7801-422F-8428-E7B788A15BDF}" type="pres">
      <dgm:prSet presAssocID="{9AE58DB5-9D12-4E51-BD16-7F6EF814413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B86860A-FA04-4246-9F0A-029C2BF612B9}" srcId="{9AE58DB5-9D12-4E51-BD16-7F6EF814413E}" destId="{C389C1B5-0897-4CBB-A355-3AB41C52FD7F}" srcOrd="0" destOrd="0" parTransId="{8A65A5CC-9D13-4663-8356-D2E03D4FE2A1}" sibTransId="{F67F0D17-5064-44D1-9B7E-EE2364332740}"/>
    <dgm:cxn modelId="{8C9F972A-44AD-4343-B499-11025D6C785B}" type="presOf" srcId="{9AE58DB5-9D12-4E51-BD16-7F6EF814413E}" destId="{9AE383FF-3F78-46FF-A375-303DB3C032F1}" srcOrd="0" destOrd="0" presId="urn:microsoft.com/office/officeart/2005/8/layout/matrix3"/>
    <dgm:cxn modelId="{AF2A6F46-9BD4-41BA-894C-18CD05071E66}" type="presOf" srcId="{02A6E180-35E0-4A23-B898-7E668BA5E026}" destId="{F8EE3532-E8CB-4C3F-97AE-C0D1A5739FF8}" srcOrd="0" destOrd="0" presId="urn:microsoft.com/office/officeart/2005/8/layout/matrix3"/>
    <dgm:cxn modelId="{AE85E0BF-91AF-45FB-ABE7-D92EF8A54199}" type="presOf" srcId="{ABAB455E-231C-4410-9E9F-FF2CE0EBA9A7}" destId="{BB761238-7801-422F-8428-E7B788A15BDF}" srcOrd="0" destOrd="0" presId="urn:microsoft.com/office/officeart/2005/8/layout/matrix3"/>
    <dgm:cxn modelId="{A4283DCD-8B87-4922-8509-51D3D6913B7B}" srcId="{9AE58DB5-9D12-4E51-BD16-7F6EF814413E}" destId="{3D360A42-B358-4388-8190-B02B694694F6}" srcOrd="2" destOrd="0" parTransId="{BDB1448D-4817-4D1C-A8B0-2D8A9D778CBA}" sibTransId="{69B08605-C8E5-454C-96D5-CEA56686E58D}"/>
    <dgm:cxn modelId="{949ABED9-753B-4A1E-9FA9-835D07C96E37}" type="presOf" srcId="{3D360A42-B358-4388-8190-B02B694694F6}" destId="{F9BFCC50-E9CD-45A3-83E1-FC6D4A22C41C}" srcOrd="0" destOrd="0" presId="urn:microsoft.com/office/officeart/2005/8/layout/matrix3"/>
    <dgm:cxn modelId="{4AD119DD-853E-4094-91B8-C15B2037D31A}" srcId="{9AE58DB5-9D12-4E51-BD16-7F6EF814413E}" destId="{02A6E180-35E0-4A23-B898-7E668BA5E026}" srcOrd="1" destOrd="0" parTransId="{036FF937-DAAD-4591-86F3-FBF77BDA3741}" sibTransId="{1307BF2D-6D4F-4B6A-805D-7274CADF3D32}"/>
    <dgm:cxn modelId="{248D6DDE-9C90-4A60-A475-515C73D9A37D}" srcId="{9AE58DB5-9D12-4E51-BD16-7F6EF814413E}" destId="{ABAB455E-231C-4410-9E9F-FF2CE0EBA9A7}" srcOrd="3" destOrd="0" parTransId="{C42879C8-BAC1-4439-BCF3-40151ADB8461}" sibTransId="{D7C2D1C2-A41A-4BC0-804E-5E82D659C0DA}"/>
    <dgm:cxn modelId="{3236BDDF-61E7-496C-8813-240557E99C3F}" type="presOf" srcId="{C389C1B5-0897-4CBB-A355-3AB41C52FD7F}" destId="{1BE9F617-DAA6-4883-BE3A-9B35F311758C}" srcOrd="0" destOrd="0" presId="urn:microsoft.com/office/officeart/2005/8/layout/matrix3"/>
    <dgm:cxn modelId="{B4EF75AD-8303-49B0-811D-4946986033BF}" type="presParOf" srcId="{9AE383FF-3F78-46FF-A375-303DB3C032F1}" destId="{878B7080-5890-448A-A1F4-8278E860F4EF}" srcOrd="0" destOrd="0" presId="urn:microsoft.com/office/officeart/2005/8/layout/matrix3"/>
    <dgm:cxn modelId="{C9413DA5-606C-40CD-B164-69B6536E2EA4}" type="presParOf" srcId="{9AE383FF-3F78-46FF-A375-303DB3C032F1}" destId="{1BE9F617-DAA6-4883-BE3A-9B35F311758C}" srcOrd="1" destOrd="0" presId="urn:microsoft.com/office/officeart/2005/8/layout/matrix3"/>
    <dgm:cxn modelId="{095E3E4D-3F45-4329-817C-1471AB2B305C}" type="presParOf" srcId="{9AE383FF-3F78-46FF-A375-303DB3C032F1}" destId="{F8EE3532-E8CB-4C3F-97AE-C0D1A5739FF8}" srcOrd="2" destOrd="0" presId="urn:microsoft.com/office/officeart/2005/8/layout/matrix3"/>
    <dgm:cxn modelId="{7A5A41B6-5CFF-452B-A4CB-293AF318176F}" type="presParOf" srcId="{9AE383FF-3F78-46FF-A375-303DB3C032F1}" destId="{F9BFCC50-E9CD-45A3-83E1-FC6D4A22C41C}" srcOrd="3" destOrd="0" presId="urn:microsoft.com/office/officeart/2005/8/layout/matrix3"/>
    <dgm:cxn modelId="{8104F26A-873F-4D27-865C-0C9C060EC258}" type="presParOf" srcId="{9AE383FF-3F78-46FF-A375-303DB3C032F1}" destId="{BB761238-7801-422F-8428-E7B788A15BD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337CB-287A-45D3-A6E9-066A15E36453}">
      <dsp:nvSpPr>
        <dsp:cNvPr id="0" name=""/>
        <dsp:cNvSpPr/>
      </dsp:nvSpPr>
      <dsp:spPr>
        <a:xfrm>
          <a:off x="0" y="1749"/>
          <a:ext cx="6254749" cy="7455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D477E-1A5B-42F1-A4C8-246C46146BCB}">
      <dsp:nvSpPr>
        <dsp:cNvPr id="0" name=""/>
        <dsp:cNvSpPr/>
      </dsp:nvSpPr>
      <dsp:spPr>
        <a:xfrm>
          <a:off x="225534" y="169502"/>
          <a:ext cx="410062" cy="410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F0421-DFAD-4136-814C-31A04FF8175A}">
      <dsp:nvSpPr>
        <dsp:cNvPr id="0" name=""/>
        <dsp:cNvSpPr/>
      </dsp:nvSpPr>
      <dsp:spPr>
        <a:xfrm>
          <a:off x="861130" y="1749"/>
          <a:ext cx="5393619" cy="745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06" tIns="78906" rIns="78906" bIns="789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/>
            <a:t>Zeer leuk en leerrijk project</a:t>
          </a:r>
          <a:endParaRPr lang="en-US" sz="1900" kern="1200" dirty="0"/>
        </a:p>
      </dsp:txBody>
      <dsp:txXfrm>
        <a:off x="861130" y="1749"/>
        <a:ext cx="5393619" cy="745567"/>
      </dsp:txXfrm>
    </dsp:sp>
    <dsp:sp modelId="{9CE5096A-D97B-43CB-B034-1290460DBC8B}">
      <dsp:nvSpPr>
        <dsp:cNvPr id="0" name=""/>
        <dsp:cNvSpPr/>
      </dsp:nvSpPr>
      <dsp:spPr>
        <a:xfrm>
          <a:off x="0" y="933709"/>
          <a:ext cx="6254749" cy="7455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C7123-1736-46AB-8349-ABEA67B447A5}">
      <dsp:nvSpPr>
        <dsp:cNvPr id="0" name=""/>
        <dsp:cNvSpPr/>
      </dsp:nvSpPr>
      <dsp:spPr>
        <a:xfrm>
          <a:off x="225534" y="1101462"/>
          <a:ext cx="410062" cy="410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07CF5-D249-4EFC-99D3-9F96385B7B9C}">
      <dsp:nvSpPr>
        <dsp:cNvPr id="0" name=""/>
        <dsp:cNvSpPr/>
      </dsp:nvSpPr>
      <dsp:spPr>
        <a:xfrm>
          <a:off x="861130" y="933709"/>
          <a:ext cx="5393619" cy="745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06" tIns="78906" rIns="78906" bIns="789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/>
            <a:t>Gebrek aan kennis en tijd</a:t>
          </a:r>
          <a:endParaRPr lang="en-US" sz="1900" kern="1200"/>
        </a:p>
      </dsp:txBody>
      <dsp:txXfrm>
        <a:off x="861130" y="933709"/>
        <a:ext cx="5393619" cy="745567"/>
      </dsp:txXfrm>
    </dsp:sp>
    <dsp:sp modelId="{33BDDAAA-01C6-4438-9A37-60FBCB89ADB1}">
      <dsp:nvSpPr>
        <dsp:cNvPr id="0" name=""/>
        <dsp:cNvSpPr/>
      </dsp:nvSpPr>
      <dsp:spPr>
        <a:xfrm>
          <a:off x="0" y="1865668"/>
          <a:ext cx="6254749" cy="7455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C0DEC-1D91-4576-91F1-D474B1A0E037}">
      <dsp:nvSpPr>
        <dsp:cNvPr id="0" name=""/>
        <dsp:cNvSpPr/>
      </dsp:nvSpPr>
      <dsp:spPr>
        <a:xfrm>
          <a:off x="225534" y="2033421"/>
          <a:ext cx="410062" cy="410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3F337-B274-4B8A-ABE3-38547D0A9C54}">
      <dsp:nvSpPr>
        <dsp:cNvPr id="0" name=""/>
        <dsp:cNvSpPr/>
      </dsp:nvSpPr>
      <dsp:spPr>
        <a:xfrm>
          <a:off x="861130" y="1865668"/>
          <a:ext cx="5393619" cy="745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06" tIns="78906" rIns="78906" bIns="789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/>
            <a:t>Minimaal project</a:t>
          </a:r>
          <a:endParaRPr lang="en-US" sz="1900" kern="1200"/>
        </a:p>
      </dsp:txBody>
      <dsp:txXfrm>
        <a:off x="861130" y="1865668"/>
        <a:ext cx="5393619" cy="745567"/>
      </dsp:txXfrm>
    </dsp:sp>
    <dsp:sp modelId="{23DBEC41-8AEE-4AC2-9F74-174CCE280A56}">
      <dsp:nvSpPr>
        <dsp:cNvPr id="0" name=""/>
        <dsp:cNvSpPr/>
      </dsp:nvSpPr>
      <dsp:spPr>
        <a:xfrm>
          <a:off x="0" y="2797628"/>
          <a:ext cx="6254749" cy="7455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3A9BE-6832-40FC-A257-343B72558812}">
      <dsp:nvSpPr>
        <dsp:cNvPr id="0" name=""/>
        <dsp:cNvSpPr/>
      </dsp:nvSpPr>
      <dsp:spPr>
        <a:xfrm>
          <a:off x="225534" y="2965381"/>
          <a:ext cx="410062" cy="4100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B1A2A-C5F5-44F4-9425-3E3CC25825C1}">
      <dsp:nvSpPr>
        <dsp:cNvPr id="0" name=""/>
        <dsp:cNvSpPr/>
      </dsp:nvSpPr>
      <dsp:spPr>
        <a:xfrm>
          <a:off x="861130" y="2797628"/>
          <a:ext cx="5393619" cy="745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06" tIns="78906" rIns="78906" bIns="789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/>
            <a:t>Veel problemen in systeem/programma</a:t>
          </a:r>
          <a:endParaRPr lang="en-US" sz="1900" kern="1200"/>
        </a:p>
      </dsp:txBody>
      <dsp:txXfrm>
        <a:off x="861130" y="2797628"/>
        <a:ext cx="5393619" cy="745567"/>
      </dsp:txXfrm>
    </dsp:sp>
    <dsp:sp modelId="{C63B7329-67CD-49B7-B169-891D90E1C028}">
      <dsp:nvSpPr>
        <dsp:cNvPr id="0" name=""/>
        <dsp:cNvSpPr/>
      </dsp:nvSpPr>
      <dsp:spPr>
        <a:xfrm>
          <a:off x="0" y="3729588"/>
          <a:ext cx="6254749" cy="7455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0EDD8-FFA8-4CAC-8309-D1A07199D920}">
      <dsp:nvSpPr>
        <dsp:cNvPr id="0" name=""/>
        <dsp:cNvSpPr/>
      </dsp:nvSpPr>
      <dsp:spPr>
        <a:xfrm>
          <a:off x="225534" y="3897340"/>
          <a:ext cx="410062" cy="41006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01B64-9A96-4ED6-8A92-5463C21B834C}">
      <dsp:nvSpPr>
        <dsp:cNvPr id="0" name=""/>
        <dsp:cNvSpPr/>
      </dsp:nvSpPr>
      <dsp:spPr>
        <a:xfrm>
          <a:off x="861130" y="3729588"/>
          <a:ext cx="5393619" cy="745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06" tIns="78906" rIns="78906" bIns="789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/>
            <a:t>Problemen oplossen </a:t>
          </a:r>
          <a:endParaRPr lang="en-US" sz="1900" kern="1200"/>
        </a:p>
      </dsp:txBody>
      <dsp:txXfrm>
        <a:off x="861130" y="3729588"/>
        <a:ext cx="5393619" cy="745567"/>
      </dsp:txXfrm>
    </dsp:sp>
    <dsp:sp modelId="{8C7A5000-0937-4820-9B6D-926105A4D566}">
      <dsp:nvSpPr>
        <dsp:cNvPr id="0" name=""/>
        <dsp:cNvSpPr/>
      </dsp:nvSpPr>
      <dsp:spPr>
        <a:xfrm>
          <a:off x="0" y="4661547"/>
          <a:ext cx="6254749" cy="7455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D975D-84CC-4A14-85DA-1F866EE2A72E}">
      <dsp:nvSpPr>
        <dsp:cNvPr id="0" name=""/>
        <dsp:cNvSpPr/>
      </dsp:nvSpPr>
      <dsp:spPr>
        <a:xfrm>
          <a:off x="225534" y="4829300"/>
          <a:ext cx="410062" cy="41006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0E418-9FEA-41D5-94A2-BBC14EDFDB70}">
      <dsp:nvSpPr>
        <dsp:cNvPr id="0" name=""/>
        <dsp:cNvSpPr/>
      </dsp:nvSpPr>
      <dsp:spPr>
        <a:xfrm>
          <a:off x="861130" y="4661547"/>
          <a:ext cx="5393619" cy="745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06" tIns="78906" rIns="78906" bIns="789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/>
            <a:t>Maximale uit het project halen</a:t>
          </a:r>
          <a:endParaRPr lang="en-US" sz="1900" kern="1200"/>
        </a:p>
      </dsp:txBody>
      <dsp:txXfrm>
        <a:off x="861130" y="4661547"/>
        <a:ext cx="5393619" cy="745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CBD32-8D0F-48E8-B1B1-ACA096EC0001}">
      <dsp:nvSpPr>
        <dsp:cNvPr id="0" name=""/>
        <dsp:cNvSpPr/>
      </dsp:nvSpPr>
      <dsp:spPr>
        <a:xfrm>
          <a:off x="988899" y="725400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E25C0-D919-490A-B93E-9A31247EB516}">
      <dsp:nvSpPr>
        <dsp:cNvPr id="0" name=""/>
        <dsp:cNvSpPr/>
      </dsp:nvSpPr>
      <dsp:spPr>
        <a:xfrm>
          <a:off x="1712" y="1880687"/>
          <a:ext cx="3037500" cy="45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BE" sz="2000" kern="1200"/>
            <a:t>Waarom en voor wie?</a:t>
          </a:r>
          <a:endParaRPr lang="en-US" sz="2000" kern="1200"/>
        </a:p>
      </dsp:txBody>
      <dsp:txXfrm>
        <a:off x="1712" y="1880687"/>
        <a:ext cx="3037500" cy="455625"/>
      </dsp:txXfrm>
    </dsp:sp>
    <dsp:sp modelId="{89D71881-0B16-4459-AB83-22AC4D05E45E}">
      <dsp:nvSpPr>
        <dsp:cNvPr id="0" name=""/>
        <dsp:cNvSpPr/>
      </dsp:nvSpPr>
      <dsp:spPr>
        <a:xfrm>
          <a:off x="1712" y="2379178"/>
          <a:ext cx="3037500" cy="48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/>
            <a:t>Plantenasiel « Plantaardig » 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/>
            <a:t>Voor ons</a:t>
          </a:r>
          <a:endParaRPr lang="en-US" sz="1500" kern="1200"/>
        </a:p>
      </dsp:txBody>
      <dsp:txXfrm>
        <a:off x="1712" y="2379178"/>
        <a:ext cx="3037500" cy="489520"/>
      </dsp:txXfrm>
    </dsp:sp>
    <dsp:sp modelId="{1C70439B-17F9-4B6D-B861-6D8AA19084BD}">
      <dsp:nvSpPr>
        <dsp:cNvPr id="0" name=""/>
        <dsp:cNvSpPr/>
      </dsp:nvSpPr>
      <dsp:spPr>
        <a:xfrm>
          <a:off x="4557962" y="725400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F1F4B-023A-44CE-B762-76A74853B834}">
      <dsp:nvSpPr>
        <dsp:cNvPr id="0" name=""/>
        <dsp:cNvSpPr/>
      </dsp:nvSpPr>
      <dsp:spPr>
        <a:xfrm>
          <a:off x="3570774" y="1880687"/>
          <a:ext cx="3037500" cy="45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BE" sz="2000" kern="1200"/>
            <a:t>Stakeholders en partners</a:t>
          </a:r>
          <a:endParaRPr lang="en-US" sz="2000" kern="1200"/>
        </a:p>
      </dsp:txBody>
      <dsp:txXfrm>
        <a:off x="3570774" y="1880687"/>
        <a:ext cx="3037500" cy="455625"/>
      </dsp:txXfrm>
    </dsp:sp>
    <dsp:sp modelId="{FC20935B-FF09-486A-96A9-D202A3BE95AE}">
      <dsp:nvSpPr>
        <dsp:cNvPr id="0" name=""/>
        <dsp:cNvSpPr/>
      </dsp:nvSpPr>
      <dsp:spPr>
        <a:xfrm>
          <a:off x="3570774" y="2379178"/>
          <a:ext cx="3037500" cy="48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/>
            <a:t>Plantenasiel « Plantaardig »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/>
            <a:t>Thomas More</a:t>
          </a:r>
          <a:endParaRPr lang="en-US" sz="1500" kern="1200"/>
        </a:p>
      </dsp:txBody>
      <dsp:txXfrm>
        <a:off x="3570774" y="2379178"/>
        <a:ext cx="3037500" cy="489520"/>
      </dsp:txXfrm>
    </dsp:sp>
    <dsp:sp modelId="{4B388833-FD52-49D2-BF31-9C0FE7EF6D9C}">
      <dsp:nvSpPr>
        <dsp:cNvPr id="0" name=""/>
        <dsp:cNvSpPr/>
      </dsp:nvSpPr>
      <dsp:spPr>
        <a:xfrm>
          <a:off x="8127025" y="725400"/>
          <a:ext cx="1063125" cy="1063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DED35-EE9A-4440-9234-2E50EFF2AAF7}">
      <dsp:nvSpPr>
        <dsp:cNvPr id="0" name=""/>
        <dsp:cNvSpPr/>
      </dsp:nvSpPr>
      <dsp:spPr>
        <a:xfrm>
          <a:off x="7139837" y="1880687"/>
          <a:ext cx="3037500" cy="45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BE" sz="2000" kern="1200"/>
            <a:t>Waarmee starten we</a:t>
          </a:r>
          <a:endParaRPr lang="en-US" sz="2000" kern="1200"/>
        </a:p>
      </dsp:txBody>
      <dsp:txXfrm>
        <a:off x="7139837" y="1880687"/>
        <a:ext cx="3037500" cy="455625"/>
      </dsp:txXfrm>
    </dsp:sp>
    <dsp:sp modelId="{5CAFA536-0BC0-40ED-B2C7-EF01CFF7BEC8}">
      <dsp:nvSpPr>
        <dsp:cNvPr id="0" name=""/>
        <dsp:cNvSpPr/>
      </dsp:nvSpPr>
      <dsp:spPr>
        <a:xfrm>
          <a:off x="7139837" y="2379178"/>
          <a:ext cx="3037500" cy="48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/>
            <a:t>Basisproject vorig jaar gestart</a:t>
          </a:r>
          <a:endParaRPr lang="en-US" sz="1500" kern="1200"/>
        </a:p>
      </dsp:txBody>
      <dsp:txXfrm>
        <a:off x="7139837" y="2379178"/>
        <a:ext cx="3037500" cy="489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00212-B0C9-441D-B342-8DF71E80619E}">
      <dsp:nvSpPr>
        <dsp:cNvPr id="0" name=""/>
        <dsp:cNvSpPr/>
      </dsp:nvSpPr>
      <dsp:spPr>
        <a:xfrm>
          <a:off x="8595" y="20112"/>
          <a:ext cx="5188929" cy="140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600" kern="1200"/>
            <a:t>Automatische verzorging planten</a:t>
          </a:r>
          <a:endParaRPr lang="en-US" sz="2600" kern="1200"/>
        </a:p>
      </dsp:txBody>
      <dsp:txXfrm>
        <a:off x="710595" y="20112"/>
        <a:ext cx="3784929" cy="1404000"/>
      </dsp:txXfrm>
    </dsp:sp>
    <dsp:sp modelId="{38FDECE5-4588-42CE-8167-AA1AB82A9BBF}">
      <dsp:nvSpPr>
        <dsp:cNvPr id="0" name=""/>
        <dsp:cNvSpPr/>
      </dsp:nvSpPr>
      <dsp:spPr>
        <a:xfrm>
          <a:off x="8595" y="1599612"/>
          <a:ext cx="4151143" cy="197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600" kern="1200"/>
            <a:t>Water geven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600" kern="1200"/>
            <a:t>Licht aan/uit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600" kern="1200" dirty="0"/>
            <a:t>Tijd instellen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Monitoren</a:t>
          </a:r>
          <a:endParaRPr lang="en-US" sz="2600" kern="1200" dirty="0"/>
        </a:p>
      </dsp:txBody>
      <dsp:txXfrm>
        <a:off x="8595" y="1599612"/>
        <a:ext cx="4151143" cy="1974375"/>
      </dsp:txXfrm>
    </dsp:sp>
    <dsp:sp modelId="{57752ABD-A0F7-406C-9FC6-00E60852DF93}">
      <dsp:nvSpPr>
        <dsp:cNvPr id="0" name=""/>
        <dsp:cNvSpPr/>
      </dsp:nvSpPr>
      <dsp:spPr>
        <a:xfrm>
          <a:off x="4981525" y="20112"/>
          <a:ext cx="5188929" cy="140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600" kern="1200"/>
            <a:t>Website </a:t>
          </a:r>
          <a:endParaRPr lang="en-US" sz="2600" kern="1200"/>
        </a:p>
      </dsp:txBody>
      <dsp:txXfrm>
        <a:off x="5683525" y="20112"/>
        <a:ext cx="3784929" cy="1404000"/>
      </dsp:txXfrm>
    </dsp:sp>
    <dsp:sp modelId="{A3DC43B9-7689-4BB2-8437-264311F3A9EE}">
      <dsp:nvSpPr>
        <dsp:cNvPr id="0" name=""/>
        <dsp:cNvSpPr/>
      </dsp:nvSpPr>
      <dsp:spPr>
        <a:xfrm>
          <a:off x="4981525" y="1599612"/>
          <a:ext cx="4151143" cy="197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600" kern="1200"/>
            <a:t>Weergeven+bedienen</a:t>
          </a:r>
          <a:endParaRPr lang="en-US" sz="2600" kern="120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600" kern="1200" dirty="0"/>
            <a:t>Grafieken en tabellen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600" kern="1200"/>
            <a:t>Temperatuur meten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600" kern="1200"/>
            <a:t>Vochtigheid meten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600" kern="1200" dirty="0"/>
            <a:t>Data meten</a:t>
          </a:r>
          <a:endParaRPr lang="en-US" sz="2600" kern="1200" dirty="0"/>
        </a:p>
      </dsp:txBody>
      <dsp:txXfrm>
        <a:off x="4981525" y="1599612"/>
        <a:ext cx="4151143" cy="19743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B7080-5890-448A-A1F4-8278E860F4EF}">
      <dsp:nvSpPr>
        <dsp:cNvPr id="0" name=""/>
        <dsp:cNvSpPr/>
      </dsp:nvSpPr>
      <dsp:spPr>
        <a:xfrm>
          <a:off x="366133" y="0"/>
          <a:ext cx="5573282" cy="557328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9F617-DAA6-4883-BE3A-9B35F311758C}">
      <dsp:nvSpPr>
        <dsp:cNvPr id="0" name=""/>
        <dsp:cNvSpPr/>
      </dsp:nvSpPr>
      <dsp:spPr>
        <a:xfrm>
          <a:off x="895595" y="529461"/>
          <a:ext cx="2173580" cy="2173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/>
            <a:t>Zeer geslaagd project</a:t>
          </a:r>
          <a:endParaRPr lang="en-US" sz="2400" kern="1200"/>
        </a:p>
      </dsp:txBody>
      <dsp:txXfrm>
        <a:off x="1001700" y="635566"/>
        <a:ext cx="1961370" cy="1961370"/>
      </dsp:txXfrm>
    </dsp:sp>
    <dsp:sp modelId="{F8EE3532-E8CB-4C3F-97AE-C0D1A5739FF8}">
      <dsp:nvSpPr>
        <dsp:cNvPr id="0" name=""/>
        <dsp:cNvSpPr/>
      </dsp:nvSpPr>
      <dsp:spPr>
        <a:xfrm>
          <a:off x="3236374" y="529461"/>
          <a:ext cx="2173580" cy="2173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 dirty="0" err="1"/>
            <a:t>Goede</a:t>
          </a:r>
          <a:r>
            <a:rPr lang="fr-BE" sz="2400" kern="1200" dirty="0"/>
            <a:t> workflow</a:t>
          </a:r>
          <a:endParaRPr lang="en-US" sz="2400" kern="1200" dirty="0"/>
        </a:p>
      </dsp:txBody>
      <dsp:txXfrm>
        <a:off x="3342479" y="635566"/>
        <a:ext cx="1961370" cy="1961370"/>
      </dsp:txXfrm>
    </dsp:sp>
    <dsp:sp modelId="{F9BFCC50-E9CD-45A3-83E1-FC6D4A22C41C}">
      <dsp:nvSpPr>
        <dsp:cNvPr id="0" name=""/>
        <dsp:cNvSpPr/>
      </dsp:nvSpPr>
      <dsp:spPr>
        <a:xfrm>
          <a:off x="895595" y="2870240"/>
          <a:ext cx="2173580" cy="2173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 dirty="0" err="1"/>
            <a:t>Volledig</a:t>
          </a:r>
          <a:r>
            <a:rPr lang="fr-BE" sz="2400" kern="1200" dirty="0"/>
            <a:t> </a:t>
          </a:r>
          <a:r>
            <a:rPr lang="fr-BE" sz="2400" kern="1200" dirty="0" err="1"/>
            <a:t>inzetten</a:t>
          </a:r>
          <a:endParaRPr lang="en-US" sz="2400" kern="1200" dirty="0"/>
        </a:p>
      </dsp:txBody>
      <dsp:txXfrm>
        <a:off x="1001700" y="2976345"/>
        <a:ext cx="1961370" cy="1961370"/>
      </dsp:txXfrm>
    </dsp:sp>
    <dsp:sp modelId="{BB761238-7801-422F-8428-E7B788A15BDF}">
      <dsp:nvSpPr>
        <dsp:cNvPr id="0" name=""/>
        <dsp:cNvSpPr/>
      </dsp:nvSpPr>
      <dsp:spPr>
        <a:xfrm>
          <a:off x="3236374" y="2870240"/>
          <a:ext cx="2173580" cy="2173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/>
            <a:t>Plantenasiel ondersteunen</a:t>
          </a:r>
          <a:endParaRPr lang="en-US" sz="2400" kern="1200"/>
        </a:p>
      </dsp:txBody>
      <dsp:txXfrm>
        <a:off x="3342479" y="2976345"/>
        <a:ext cx="1961370" cy="1961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423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7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8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8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7272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73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41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0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0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5/31/2021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4899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5/31/2021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1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718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F9CFCD-0A0C-4193-914C-90EC187D4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sz="4800" dirty="0"/>
              <a:t>Plantenasiel</a:t>
            </a:r>
            <a:br>
              <a:rPr lang="fr-BE" sz="2000" dirty="0"/>
            </a:br>
            <a:endParaRPr lang="fr-BE" sz="2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EF7520C-3C93-45D8-9DE0-F22E3FD5D4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Rik Daems, Cisse T’Syen, Stan Menten en Vincent Karakolev</a:t>
            </a:r>
          </a:p>
        </p:txBody>
      </p:sp>
    </p:spTree>
    <p:extLst>
      <p:ext uri="{BB962C8B-B14F-4D97-AF65-F5344CB8AC3E}">
        <p14:creationId xmlns:p14="http://schemas.microsoft.com/office/powerpoint/2010/main" val="609504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C728562-BD70-4193-AA57-0ADE0977A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r>
              <a:rPr lang="nl-NL" sz="4000" dirty="0"/>
              <a:t>Wat hebben we geleerd?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5C351E-1089-45CC-9E76-7ECD08F0D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/>
          </a:bodyPr>
          <a:lstStyle/>
          <a:p>
            <a:r>
              <a:rPr lang="nl-NL" dirty="0"/>
              <a:t>Communicatie tussen sensoren-website-database</a:t>
            </a:r>
          </a:p>
          <a:p>
            <a:r>
              <a:rPr lang="nl-NL" dirty="0"/>
              <a:t>Samenwerken met externe</a:t>
            </a:r>
          </a:p>
          <a:p>
            <a:r>
              <a:rPr lang="fr-BE" dirty="0" err="1"/>
              <a:t>Een</a:t>
            </a:r>
            <a:r>
              <a:rPr lang="fr-BE" dirty="0"/>
              <a:t> </a:t>
            </a:r>
            <a:r>
              <a:rPr lang="fr-BE" dirty="0" err="1"/>
              <a:t>instalatie</a:t>
            </a:r>
            <a:r>
              <a:rPr lang="fr-BE" dirty="0"/>
              <a:t> valide/</a:t>
            </a:r>
            <a:r>
              <a:rPr lang="fr-BE" dirty="0" err="1"/>
              <a:t>robuust</a:t>
            </a:r>
            <a:r>
              <a:rPr lang="fr-BE" dirty="0"/>
              <a:t> </a:t>
            </a:r>
            <a:r>
              <a:rPr lang="fr-BE" dirty="0" err="1"/>
              <a:t>maken</a:t>
            </a:r>
            <a:r>
              <a:rPr lang="fr-BE" dirty="0"/>
              <a:t> </a:t>
            </a:r>
            <a:r>
              <a:rPr lang="fr-BE" dirty="0" err="1"/>
              <a:t>voor</a:t>
            </a:r>
            <a:r>
              <a:rPr lang="fr-BE" dirty="0"/>
              <a:t> </a:t>
            </a:r>
            <a:r>
              <a:rPr lang="fr-BE" dirty="0" err="1"/>
              <a:t>langdurig</a:t>
            </a:r>
            <a:r>
              <a:rPr lang="fr-BE" dirty="0"/>
              <a:t> </a:t>
            </a:r>
            <a:r>
              <a:rPr lang="fr-BE" dirty="0" err="1"/>
              <a:t>gebruik</a:t>
            </a:r>
            <a:endParaRPr lang="fr-BE" dirty="0"/>
          </a:p>
        </p:txBody>
      </p:sp>
      <p:pic>
        <p:nvPicPr>
          <p:cNvPr id="5" name="Picture 4" descr="Een afspraak in een papieren agenda schrijven">
            <a:extLst>
              <a:ext uri="{FF2B5EF4-FFF2-40B4-BE49-F238E27FC236}">
                <a16:creationId xmlns:a16="http://schemas.microsoft.com/office/drawing/2014/main" id="{082DF567-6F7B-4C37-A003-5671C51D5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458" b="-2"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34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3EEC40-1E6A-4BA4-90CA-0E9CB6D62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A0F0D6-5256-4987-B714-83FE8FCF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787" y="482322"/>
            <a:ext cx="3656581" cy="5571624"/>
          </a:xfrm>
        </p:spPr>
        <p:txBody>
          <a:bodyPr anchor="ctr">
            <a:normAutofit/>
          </a:bodyPr>
          <a:lstStyle/>
          <a:p>
            <a:r>
              <a:rPr lang="fr-BE" dirty="0"/>
              <a:t>Conclusie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3E5B0A1-62AF-4842-80C0-74DA087E9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AB6772-4EB6-467C-BDF3-6F1E3D125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A722EB9-67B5-4B55-B001-94705DDF5F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777185"/>
              </p:ext>
            </p:extLst>
          </p:nvPr>
        </p:nvGraphicFramePr>
        <p:xfrm>
          <a:off x="765175" y="481013"/>
          <a:ext cx="6305550" cy="5573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9954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D17F87-FE96-4A5F-83F2-3E87B953B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3D8B5D-F66B-4FF3-A66A-2FC4EFD0A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666625"/>
            <a:ext cx="10668004" cy="1207892"/>
          </a:xfrm>
        </p:spPr>
        <p:txBody>
          <a:bodyPr anchor="ctr">
            <a:normAutofit/>
          </a:bodyPr>
          <a:lstStyle/>
          <a:p>
            <a:pPr algn="r"/>
            <a:r>
              <a:rPr lang="fr-BE" dirty="0"/>
              <a:t>Dankwoord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46C973-6034-4DAE-8C50-764E31604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9705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2ADC72-9292-411C-B17E-1DC83998D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53659" y="666625"/>
            <a:ext cx="0" cy="1207892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8B52C-B8E0-44F1-A72D-736D56EE5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2286001"/>
            <a:ext cx="8009767" cy="3593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dirty="0"/>
          </a:p>
          <a:p>
            <a:r>
              <a:rPr lang="fr-BE" dirty="0"/>
              <a:t>Patrick Dielens</a:t>
            </a:r>
          </a:p>
          <a:p>
            <a:pPr lvl="1"/>
            <a:r>
              <a:rPr lang="fr-BE" dirty="0"/>
              <a:t>Project uitbreiden en </a:t>
            </a:r>
            <a:r>
              <a:rPr lang="fr-BE" dirty="0" err="1"/>
              <a:t>perfectioneren</a:t>
            </a:r>
            <a:endParaRPr lang="fr-BE" dirty="0"/>
          </a:p>
          <a:p>
            <a:r>
              <a:rPr lang="fr-BE" dirty="0" err="1"/>
              <a:t>Nnathalie</a:t>
            </a:r>
            <a:r>
              <a:rPr lang="fr-BE" dirty="0"/>
              <a:t> </a:t>
            </a:r>
            <a:r>
              <a:rPr lang="fr-BE" dirty="0" err="1"/>
              <a:t>Bosschaerts</a:t>
            </a:r>
            <a:endParaRPr lang="fr-BE" dirty="0"/>
          </a:p>
          <a:p>
            <a:pPr lvl="1"/>
            <a:r>
              <a:rPr lang="fr-BE" dirty="0"/>
              <a:t>Feedback</a:t>
            </a:r>
          </a:p>
          <a:p>
            <a:r>
              <a:rPr lang="fr-BE" dirty="0" err="1"/>
              <a:t>Plantenasiel</a:t>
            </a:r>
            <a:endParaRPr lang="fr-BE" dirty="0"/>
          </a:p>
          <a:p>
            <a:pPr lvl="1"/>
            <a:r>
              <a:rPr lang="fr-BE" dirty="0"/>
              <a:t>Kans te bieden en zeer </a:t>
            </a:r>
            <a:r>
              <a:rPr lang="fr-BE" dirty="0" err="1"/>
              <a:t>vlotte</a:t>
            </a:r>
            <a:r>
              <a:rPr lang="fr-BE" dirty="0"/>
              <a:t> </a:t>
            </a:r>
            <a:r>
              <a:rPr lang="fr-BE" dirty="0" err="1"/>
              <a:t>samenwerking</a:t>
            </a:r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0682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C610AA5-9BF9-4D53-AB2C-6878E030A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1"/>
          <a:stretch/>
        </p:blipFill>
        <p:spPr bwMode="auto">
          <a:xfrm>
            <a:off x="7338646" y="10"/>
            <a:ext cx="485335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10">
            <a:extLst>
              <a:ext uri="{FF2B5EF4-FFF2-40B4-BE49-F238E27FC236}">
                <a16:creationId xmlns:a16="http://schemas.microsoft.com/office/drawing/2014/main" id="{5D0CF218-804B-46B7-8D12-741D899E5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37EF4A-3650-4864-9FC3-44DD789A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/>
              <a:t>Context: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8FCA438-C13E-4ED2-A4C4-BC1C38A05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CFA559-FB02-4CE2-9CEC-51501B223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r>
              <a:rPr lang="fr-BE" dirty="0"/>
              <a:t>Project IoT Thomas More</a:t>
            </a:r>
          </a:p>
          <a:p>
            <a:r>
              <a:rPr lang="fr-BE" dirty="0"/>
              <a:t>1</a:t>
            </a:r>
            <a:r>
              <a:rPr lang="fr-BE" baseline="30000" dirty="0"/>
              <a:t>ste </a:t>
            </a:r>
            <a:r>
              <a:rPr lang="fr-BE" dirty="0"/>
              <a:t>jaar IT Factory</a:t>
            </a:r>
          </a:p>
          <a:p>
            <a:r>
              <a:rPr lang="fr-BE" dirty="0"/>
              <a:t>2</a:t>
            </a:r>
            <a:r>
              <a:rPr lang="fr-BE" baseline="30000" dirty="0"/>
              <a:t>de</a:t>
            </a:r>
            <a:r>
              <a:rPr lang="fr-BE" dirty="0"/>
              <a:t> keuzeproject Plantenasiel « Plantaardig »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8084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F60E9-6F3C-4FFA-B288-6DE9A0FE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5408283"/>
          </a:xfrm>
        </p:spPr>
        <p:txBody>
          <a:bodyPr anchor="ctr">
            <a:normAutofit/>
          </a:bodyPr>
          <a:lstStyle/>
          <a:p>
            <a:r>
              <a:rPr lang="fr-BE" sz="4000"/>
              <a:t>Motivatie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5092810-A2AA-4D40-B6BE-42324FCB2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36400"/>
              </p:ext>
            </p:extLst>
          </p:nvPr>
        </p:nvGraphicFramePr>
        <p:xfrm>
          <a:off x="5175250" y="644525"/>
          <a:ext cx="6254750" cy="540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313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46B49-BCC3-4375-9625-4A3AB16A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fr-BE" dirty="0"/>
              <a:t>Probleemstelling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0168870-8047-45E5-BBDC-617335624C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425694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813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86331-15D0-4566-ADDD-DAA922CB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fr-BE" dirty="0"/>
              <a:t>Projectbeschrijving</a:t>
            </a:r>
          </a:p>
        </p:txBody>
      </p:sp>
      <p:graphicFrame>
        <p:nvGraphicFramePr>
          <p:cNvPr id="15" name="Tijdelijke aanduiding voor inhoud 2">
            <a:extLst>
              <a:ext uri="{FF2B5EF4-FFF2-40B4-BE49-F238E27FC236}">
                <a16:creationId xmlns:a16="http://schemas.microsoft.com/office/drawing/2014/main" id="{B141A39A-DE4A-4A70-9C8D-B00F13904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097651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322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lender op tafel">
            <a:extLst>
              <a:ext uri="{FF2B5EF4-FFF2-40B4-BE49-F238E27FC236}">
                <a16:creationId xmlns:a16="http://schemas.microsoft.com/office/drawing/2014/main" id="{94CB1BBA-0F5E-4E9B-9BF3-7ABECC8B7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45" r="45215" b="-1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6" name="Freeform 10">
            <a:extLst>
              <a:ext uri="{FF2B5EF4-FFF2-40B4-BE49-F238E27FC236}">
                <a16:creationId xmlns:a16="http://schemas.microsoft.com/office/drawing/2014/main" id="{5D0CF218-804B-46B7-8D12-741D899E5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5FF969-4309-42AE-8A1A-34F286F76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83" y="396935"/>
            <a:ext cx="6015897" cy="1492132"/>
          </a:xfrm>
        </p:spPr>
        <p:txBody>
          <a:bodyPr>
            <a:normAutofit/>
          </a:bodyPr>
          <a:lstStyle/>
          <a:p>
            <a:r>
              <a:rPr lang="fr-BE" dirty="0" err="1"/>
              <a:t>Doelstellingen</a:t>
            </a:r>
            <a:endParaRPr lang="fr-B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FCA438-C13E-4ED2-A4C4-BC1C38A05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049E12-B980-4ED6-B4BE-91FD6FC5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r>
              <a:rPr lang="nl-NL" dirty="0"/>
              <a:t>Software afhebben voor projectweek</a:t>
            </a:r>
          </a:p>
          <a:p>
            <a:r>
              <a:rPr lang="nl-NL" dirty="0"/>
              <a:t>Alle componenten getest hebben voor de projectweek</a:t>
            </a:r>
          </a:p>
          <a:p>
            <a:r>
              <a:rPr lang="nl-NL" dirty="0"/>
              <a:t>Project af tegen 31/05/2021</a:t>
            </a:r>
          </a:p>
        </p:txBody>
      </p:sp>
    </p:spTree>
    <p:extLst>
      <p:ext uri="{BB962C8B-B14F-4D97-AF65-F5344CB8AC3E}">
        <p14:creationId xmlns:p14="http://schemas.microsoft.com/office/powerpoint/2010/main" val="436900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AD447701-5C61-47D2-A56F-5FDCC5440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5ECDCF-19AC-4A65-B2EF-088F9B7E1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F2D312-E965-4542-8958-4C6A5D159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293BB9-35CE-4CEE-AFB1-E4337231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9" y="954923"/>
            <a:ext cx="5875694" cy="46565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0000" spc="800"/>
              <a:t> vorige Site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B0EED37D-DDA1-4303-8C7E-294680CC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AD0128-2393-47AF-87F8-91029FA11F73}"/>
              </a:ext>
            </a:extLst>
          </p:cNvPr>
          <p:cNvPicPr/>
          <p:nvPr/>
        </p:nvPicPr>
        <p:blipFill rotWithShape="1">
          <a:blip r:embed="rId2"/>
          <a:srcRect l="8259" r="52860" b="-1"/>
          <a:stretch/>
        </p:blipFill>
        <p:spPr bwMode="auto">
          <a:xfrm>
            <a:off x="7552944" y="643464"/>
            <a:ext cx="3995589" cy="557498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911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93BB9-35CE-4CEE-AFB1-E4337231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BE" sz="4300" dirty="0"/>
              <a:t> </a:t>
            </a:r>
            <a:r>
              <a:rPr lang="nl-NL" sz="4300" dirty="0"/>
              <a:t>huidige</a:t>
            </a:r>
            <a:r>
              <a:rPr lang="fr-BE" sz="4300" dirty="0"/>
              <a:t> Site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9B31382-4061-4933-9988-D6F991298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79" y="2293332"/>
            <a:ext cx="3823681" cy="417401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AB95905-3741-4A54-984D-234C9CF59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367" y="2293331"/>
            <a:ext cx="3516436" cy="417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58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AD447701-5C61-47D2-A56F-5FDCC5440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5ECDCF-19AC-4A65-B2EF-088F9B7E1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B75DEB-0F5E-431F-8E23-C0AA427FB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0A9A54-A70F-4E9D-BD25-EB47012A0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423" y="3176833"/>
            <a:ext cx="10318418" cy="2581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spc="800" dirty="0" err="1"/>
              <a:t>Demonstratie</a:t>
            </a:r>
            <a:endParaRPr lang="en-US" sz="8800" spc="800" dirty="0"/>
          </a:p>
        </p:txBody>
      </p:sp>
      <p:pic>
        <p:nvPicPr>
          <p:cNvPr id="15" name="Picture 14" descr="Wijzerplaat van een horloge">
            <a:extLst>
              <a:ext uri="{FF2B5EF4-FFF2-40B4-BE49-F238E27FC236}">
                <a16:creationId xmlns:a16="http://schemas.microsoft.com/office/drawing/2014/main" id="{EA61161D-9B31-44BD-859E-471A5B1BD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87" b="39757"/>
          <a:stretch/>
        </p:blipFill>
        <p:spPr>
          <a:xfrm>
            <a:off x="1" y="10"/>
            <a:ext cx="12192000" cy="282848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C613768-D6C6-49B9-A7A3-38202ECF4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83465" y="2828492"/>
            <a:ext cx="11908534" cy="79375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F2178E31-4D77-44B1-85CA-2754E3FE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064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341</TotalTime>
  <Words>180</Words>
  <Application>Microsoft Office PowerPoint</Application>
  <PresentationFormat>Breedbeeld</PresentationFormat>
  <Paragraphs>59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Impact</vt:lpstr>
      <vt:lpstr>Badge</vt:lpstr>
      <vt:lpstr>Plantenasiel </vt:lpstr>
      <vt:lpstr>Context:</vt:lpstr>
      <vt:lpstr>Motivatie</vt:lpstr>
      <vt:lpstr>Probleemstelling</vt:lpstr>
      <vt:lpstr>Projectbeschrijving</vt:lpstr>
      <vt:lpstr>Doelstellingen</vt:lpstr>
      <vt:lpstr> vorige Site</vt:lpstr>
      <vt:lpstr> huidige Site</vt:lpstr>
      <vt:lpstr>Demonstratie</vt:lpstr>
      <vt:lpstr>Wat hebben we geleerd?</vt:lpstr>
      <vt:lpstr>Conclusie</vt:lpstr>
      <vt:lpstr>Dankwoord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Plantenasiel Plan van aanpak</dc:title>
  <dc:creator>Cisse T'Syen</dc:creator>
  <cp:lastModifiedBy>Rik daems</cp:lastModifiedBy>
  <cp:revision>19</cp:revision>
  <dcterms:created xsi:type="dcterms:W3CDTF">2021-03-17T14:06:03Z</dcterms:created>
  <dcterms:modified xsi:type="dcterms:W3CDTF">2021-05-31T12:54:22Z</dcterms:modified>
</cp:coreProperties>
</file>