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21"/>
  </p:sldMasterIdLst>
  <p:notesMasterIdLst>
    <p:notesMasterId r:id="rId40"/>
  </p:notesMasterIdLst>
  <p:handoutMasterIdLst>
    <p:handoutMasterId r:id="rId41"/>
  </p:handoutMasterIdLst>
  <p:sldIdLst>
    <p:sldId id="3113" r:id="rId22"/>
    <p:sldId id="3109" r:id="rId23"/>
    <p:sldId id="265" r:id="rId24"/>
    <p:sldId id="3097" r:id="rId25"/>
    <p:sldId id="266" r:id="rId26"/>
    <p:sldId id="3098" r:id="rId27"/>
    <p:sldId id="3095" r:id="rId28"/>
    <p:sldId id="3111" r:id="rId29"/>
    <p:sldId id="267" r:id="rId30"/>
    <p:sldId id="3101" r:id="rId31"/>
    <p:sldId id="3129" r:id="rId32"/>
    <p:sldId id="3106" r:id="rId33"/>
    <p:sldId id="3107" r:id="rId34"/>
    <p:sldId id="3108" r:id="rId35"/>
    <p:sldId id="3112" r:id="rId36"/>
    <p:sldId id="3110" r:id="rId37"/>
    <p:sldId id="274" r:id="rId38"/>
    <p:sldId id="271" r:id="rId39"/>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38BAC-F63F-41F3-BB1A-58CA1F02FA6D}" v="1" dt="2022-06-10T13:10:15.383"/>
  </p1510:revLst>
</p1510:revInfo>
</file>

<file path=ppt/tableStyles.xml><?xml version="1.0" encoding="utf-8"?>
<a:tblStyleLst xmlns:a="http://schemas.openxmlformats.org/drawingml/2006/main" def="{9762CC56-BEB9-478B-9DBA-08F5E435C3E4}">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62CC56-BEB9-478B-9DBA-08F5E435C3E4}" styleName="Tabelstijl Ordina">
    <a:wholeTbl>
      <a:tcTxStyle b="off" i="off">
        <a:font>
          <a:latin typeface="Roboto Light"/>
          <a:ea typeface="Roboto Light"/>
          <a:cs typeface="Roboto Light"/>
        </a:font>
        <a:srgbClr val="000000"/>
      </a:tcTxStyle>
      <a:tcStyle>
        <a:tcBdr>
          <a:left>
            <a:ln>
              <a:noFill/>
            </a:ln>
          </a:left>
          <a:right>
            <a:ln>
              <a:noFill/>
            </a:ln>
          </a:right>
          <a:top>
            <a:ln>
              <a:noFill/>
            </a:ln>
          </a:top>
          <a:bottom>
            <a:ln>
              <a:noFill/>
            </a:ln>
          </a:bottom>
          <a:insideH>
            <a:ln w="6350" cmpd="sng">
              <a:solidFill>
                <a:srgbClr val="58595B"/>
              </a:solidFill>
            </a:ln>
          </a:insideH>
          <a:insideV>
            <a:ln w="6350" cmpd="sng">
              <a:solidFill>
                <a:srgbClr val="58595B"/>
              </a:solidFill>
            </a:ln>
          </a:insideV>
        </a:tcBdr>
        <a:fill>
          <a:noFill/>
        </a:fill>
      </a:tcStyle>
    </a:wholeTbl>
    <a:firstRow>
      <a:tcTxStyle b="on" i="off">
        <a:font>
          <a:latin typeface="Roboto"/>
          <a:ea typeface="Roboto"/>
          <a:cs typeface="Roboto"/>
        </a:font>
        <a:srgbClr val="000000"/>
      </a:tcTxStyle>
      <a:tcStyle>
        <a:tcBdr/>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29" autoAdjust="0"/>
  </p:normalViewPr>
  <p:slideViewPr>
    <p:cSldViewPr>
      <p:cViewPr varScale="1">
        <p:scale>
          <a:sx n="78" d="100"/>
          <a:sy n="78" d="100"/>
        </p:scale>
        <p:origin x="1421" y="62"/>
      </p:cViewPr>
      <p:guideLst/>
    </p:cSldViewPr>
  </p:slideViewPr>
  <p:notesTextViewPr>
    <p:cViewPr>
      <p:scale>
        <a:sx n="100" d="100"/>
        <a:sy n="100" d="100"/>
      </p:scale>
      <p:origin x="0" y="0"/>
    </p:cViewPr>
  </p:notesTextViewPr>
  <p:notesViewPr>
    <p:cSldViewPr>
      <p:cViewPr varScale="1">
        <p:scale>
          <a:sx n="51" d="100"/>
          <a:sy n="51" d="100"/>
        </p:scale>
        <p:origin x="2628"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xml"/><Relationship Id="rId34" Type="http://schemas.openxmlformats.org/officeDocument/2006/relationships/slide" Target="slides/slide1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0.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microsoft.com/office/2016/11/relationships/changesInfo" Target="changesInfos/changesInfo1.xml"/><Relationship Id="rId20" Type="http://schemas.openxmlformats.org/officeDocument/2006/relationships/customXml" Target="../customXml/item20.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yen, Cisse" userId="62a7a7cb-d150-493d-9244-3a5b3599a83f" providerId="ADAL" clId="{5F4827F5-82AB-4316-BFBE-DD95D3A6EA17}"/>
    <pc:docChg chg="undo redo custSel addSld delSld modSld sldOrd">
      <pc:chgData name="T'Syen, Cisse" userId="62a7a7cb-d150-493d-9244-3a5b3599a83f" providerId="ADAL" clId="{5F4827F5-82AB-4316-BFBE-DD95D3A6EA17}" dt="2022-03-23T08:59:40.804" v="4039" actId="20577"/>
      <pc:docMkLst>
        <pc:docMk/>
      </pc:docMkLst>
      <pc:sldChg chg="addSp delSp del mod modTransition">
        <pc:chgData name="T'Syen, Cisse" userId="62a7a7cb-d150-493d-9244-3a5b3599a83f" providerId="ADAL" clId="{5F4827F5-82AB-4316-BFBE-DD95D3A6EA17}" dt="2022-03-22T17:46:44.755" v="3988" actId="47"/>
        <pc:sldMkLst>
          <pc:docMk/>
          <pc:sldMk cId="0" sldId="256"/>
        </pc:sldMkLst>
        <pc:spChg chg="add del">
          <ac:chgData name="T'Syen, Cisse" userId="62a7a7cb-d150-493d-9244-3a5b3599a83f" providerId="ADAL" clId="{5F4827F5-82AB-4316-BFBE-DD95D3A6EA17}" dt="2022-03-22T15:22:14.157" v="3964" actId="22"/>
          <ac:spMkLst>
            <pc:docMk/>
            <pc:sldMk cId="0" sldId="256"/>
            <ac:spMk id="13" creationId="{5A21732D-8CDA-4843-B4CA-46B9E8B06617}"/>
          </ac:spMkLst>
        </pc:spChg>
      </pc:sldChg>
      <pc:sldChg chg="modSp del mod">
        <pc:chgData name="T'Syen, Cisse" userId="62a7a7cb-d150-493d-9244-3a5b3599a83f" providerId="ADAL" clId="{5F4827F5-82AB-4316-BFBE-DD95D3A6EA17}" dt="2022-03-22T15:19:09.814" v="3860" actId="47"/>
        <pc:sldMkLst>
          <pc:docMk/>
          <pc:sldMk cId="0" sldId="259"/>
        </pc:sldMkLst>
        <pc:spChg chg="mod">
          <ac:chgData name="T'Syen, Cisse" userId="62a7a7cb-d150-493d-9244-3a5b3599a83f" providerId="ADAL" clId="{5F4827F5-82AB-4316-BFBE-DD95D3A6EA17}" dt="2022-03-22T12:52:27.500" v="1019" actId="20577"/>
          <ac:spMkLst>
            <pc:docMk/>
            <pc:sldMk cId="0" sldId="259"/>
            <ac:spMk id="3" creationId="{00000000-0000-0000-0000-000000000000}"/>
          </ac:spMkLst>
        </pc:spChg>
      </pc:sldChg>
      <pc:sldChg chg="del">
        <pc:chgData name="T'Syen, Cisse" userId="62a7a7cb-d150-493d-9244-3a5b3599a83f" providerId="ADAL" clId="{5F4827F5-82AB-4316-BFBE-DD95D3A6EA17}" dt="2022-03-22T12:09:42.239" v="619" actId="47"/>
        <pc:sldMkLst>
          <pc:docMk/>
          <pc:sldMk cId="2454726308" sldId="260"/>
        </pc:sldMkLst>
      </pc:sldChg>
      <pc:sldChg chg="del">
        <pc:chgData name="T'Syen, Cisse" userId="62a7a7cb-d150-493d-9244-3a5b3599a83f" providerId="ADAL" clId="{5F4827F5-82AB-4316-BFBE-DD95D3A6EA17}" dt="2022-03-22T09:41:51.525" v="110" actId="47"/>
        <pc:sldMkLst>
          <pc:docMk/>
          <pc:sldMk cId="3301909626" sldId="261"/>
        </pc:sldMkLst>
      </pc:sldChg>
      <pc:sldChg chg="del">
        <pc:chgData name="T'Syen, Cisse" userId="62a7a7cb-d150-493d-9244-3a5b3599a83f" providerId="ADAL" clId="{5F4827F5-82AB-4316-BFBE-DD95D3A6EA17}" dt="2022-03-22T09:41:50.516" v="109" actId="47"/>
        <pc:sldMkLst>
          <pc:docMk/>
          <pc:sldMk cId="1657463306" sldId="262"/>
        </pc:sldMkLst>
      </pc:sldChg>
      <pc:sldChg chg="del">
        <pc:chgData name="T'Syen, Cisse" userId="62a7a7cb-d150-493d-9244-3a5b3599a83f" providerId="ADAL" clId="{5F4827F5-82AB-4316-BFBE-DD95D3A6EA17}" dt="2022-03-22T09:41:49.342" v="108" actId="47"/>
        <pc:sldMkLst>
          <pc:docMk/>
          <pc:sldMk cId="203841227" sldId="263"/>
        </pc:sldMkLst>
      </pc:sldChg>
      <pc:sldChg chg="addSp delSp modSp del mod ord">
        <pc:chgData name="T'Syen, Cisse" userId="62a7a7cb-d150-493d-9244-3a5b3599a83f" providerId="ADAL" clId="{5F4827F5-82AB-4316-BFBE-DD95D3A6EA17}" dt="2022-03-22T12:33:08.888" v="875" actId="47"/>
        <pc:sldMkLst>
          <pc:docMk/>
          <pc:sldMk cId="3463889609" sldId="264"/>
        </pc:sldMkLst>
        <pc:spChg chg="del">
          <ac:chgData name="T'Syen, Cisse" userId="62a7a7cb-d150-493d-9244-3a5b3599a83f" providerId="ADAL" clId="{5F4827F5-82AB-4316-BFBE-DD95D3A6EA17}" dt="2022-03-21T15:50:45.206" v="82" actId="931"/>
          <ac:spMkLst>
            <pc:docMk/>
            <pc:sldMk cId="3463889609" sldId="264"/>
            <ac:spMk id="3" creationId="{5F5100CB-9977-4BC1-8B9A-18FB96F8A0E2}"/>
          </ac:spMkLst>
        </pc:spChg>
        <pc:spChg chg="mod">
          <ac:chgData name="T'Syen, Cisse" userId="62a7a7cb-d150-493d-9244-3a5b3599a83f" providerId="ADAL" clId="{5F4827F5-82AB-4316-BFBE-DD95D3A6EA17}" dt="2022-03-21T15:50:04.070" v="81" actId="20577"/>
          <ac:spMkLst>
            <pc:docMk/>
            <pc:sldMk cId="3463889609" sldId="264"/>
            <ac:spMk id="4" creationId="{A854BE22-5560-449C-89EA-55651B5581D1}"/>
          </ac:spMkLst>
        </pc:spChg>
        <pc:picChg chg="add mod">
          <ac:chgData name="T'Syen, Cisse" userId="62a7a7cb-d150-493d-9244-3a5b3599a83f" providerId="ADAL" clId="{5F4827F5-82AB-4316-BFBE-DD95D3A6EA17}" dt="2022-03-21T15:52:44.436" v="94" actId="1076"/>
          <ac:picMkLst>
            <pc:docMk/>
            <pc:sldMk cId="3463889609" sldId="264"/>
            <ac:picMk id="7" creationId="{116A3DF1-EE5C-470C-BC06-C0E463EDBE2E}"/>
          </ac:picMkLst>
        </pc:picChg>
        <pc:picChg chg="add mod">
          <ac:chgData name="T'Syen, Cisse" userId="62a7a7cb-d150-493d-9244-3a5b3599a83f" providerId="ADAL" clId="{5F4827F5-82AB-4316-BFBE-DD95D3A6EA17}" dt="2022-03-21T15:51:33.925" v="87" actId="1076"/>
          <ac:picMkLst>
            <pc:docMk/>
            <pc:sldMk cId="3463889609" sldId="264"/>
            <ac:picMk id="9" creationId="{F8460C1E-01C9-4A34-9397-5F01842354E5}"/>
          </ac:picMkLst>
        </pc:picChg>
        <pc:picChg chg="add mod">
          <ac:chgData name="T'Syen, Cisse" userId="62a7a7cb-d150-493d-9244-3a5b3599a83f" providerId="ADAL" clId="{5F4827F5-82AB-4316-BFBE-DD95D3A6EA17}" dt="2022-03-21T15:52:30.341" v="92" actId="14100"/>
          <ac:picMkLst>
            <pc:docMk/>
            <pc:sldMk cId="3463889609" sldId="264"/>
            <ac:picMk id="11" creationId="{6424E756-DA08-4B13-B4C2-B36AA940D82E}"/>
          </ac:picMkLst>
        </pc:picChg>
      </pc:sldChg>
      <pc:sldChg chg="addSp delSp modSp new mod modTransition modClrScheme chgLayout">
        <pc:chgData name="T'Syen, Cisse" userId="62a7a7cb-d150-493d-9244-3a5b3599a83f" providerId="ADAL" clId="{5F4827F5-82AB-4316-BFBE-DD95D3A6EA17}" dt="2022-03-22T15:24:37.292" v="3977"/>
        <pc:sldMkLst>
          <pc:docMk/>
          <pc:sldMk cId="2213137557" sldId="265"/>
        </pc:sldMkLst>
        <pc:spChg chg="mod ord modVis">
          <ac:chgData name="T'Syen, Cisse" userId="62a7a7cb-d150-493d-9244-3a5b3599a83f" providerId="ADAL" clId="{5F4827F5-82AB-4316-BFBE-DD95D3A6EA17}" dt="2022-03-21T15:44:20.140" v="35" actId="26606"/>
          <ac:spMkLst>
            <pc:docMk/>
            <pc:sldMk cId="2213137557" sldId="265"/>
            <ac:spMk id="2" creationId="{73CACBCC-33B0-4507-84B1-F8B457B2C575}"/>
          </ac:spMkLst>
        </pc:spChg>
        <pc:spChg chg="del">
          <ac:chgData name="T'Syen, Cisse" userId="62a7a7cb-d150-493d-9244-3a5b3599a83f" providerId="ADAL" clId="{5F4827F5-82AB-4316-BFBE-DD95D3A6EA17}" dt="2022-03-21T15:43:51.616" v="31" actId="478"/>
          <ac:spMkLst>
            <pc:docMk/>
            <pc:sldMk cId="2213137557" sldId="265"/>
            <ac:spMk id="3" creationId="{8283D68C-5DC0-410F-9706-6619F5A09110}"/>
          </ac:spMkLst>
        </pc:spChg>
        <pc:spChg chg="mod ord">
          <ac:chgData name="T'Syen, Cisse" userId="62a7a7cb-d150-493d-9244-3a5b3599a83f" providerId="ADAL" clId="{5F4827F5-82AB-4316-BFBE-DD95D3A6EA17}" dt="2022-03-22T12:01:51.108" v="591" actId="21"/>
          <ac:spMkLst>
            <pc:docMk/>
            <pc:sldMk cId="2213137557" sldId="265"/>
            <ac:spMk id="4" creationId="{A3C134B1-78B0-440D-92C5-05B857BEC622}"/>
          </ac:spMkLst>
        </pc:spChg>
        <pc:spChg chg="del">
          <ac:chgData name="T'Syen, Cisse" userId="62a7a7cb-d150-493d-9244-3a5b3599a83f" providerId="ADAL" clId="{5F4827F5-82AB-4316-BFBE-DD95D3A6EA17}" dt="2022-03-21T15:43:56.364" v="32" actId="26606"/>
          <ac:spMkLst>
            <pc:docMk/>
            <pc:sldMk cId="2213137557" sldId="265"/>
            <ac:spMk id="5" creationId="{BBBFAC58-CE02-4850-84E8-174092C01428}"/>
          </ac:spMkLst>
        </pc:spChg>
        <pc:spChg chg="add mod">
          <ac:chgData name="T'Syen, Cisse" userId="62a7a7cb-d150-493d-9244-3a5b3599a83f" providerId="ADAL" clId="{5F4827F5-82AB-4316-BFBE-DD95D3A6EA17}" dt="2022-03-21T15:46:06.538" v="40" actId="26606"/>
          <ac:spMkLst>
            <pc:docMk/>
            <pc:sldMk cId="2213137557" sldId="265"/>
            <ac:spMk id="75" creationId="{BB24ED49-AFBF-61C5-8305-D2536BC70183}"/>
          </ac:spMkLst>
        </pc:spChg>
        <pc:spChg chg="add mod">
          <ac:chgData name="T'Syen, Cisse" userId="62a7a7cb-d150-493d-9244-3a5b3599a83f" providerId="ADAL" clId="{5F4827F5-82AB-4316-BFBE-DD95D3A6EA17}" dt="2022-03-21T15:46:06.538" v="40" actId="26606"/>
          <ac:spMkLst>
            <pc:docMk/>
            <pc:sldMk cId="2213137557" sldId="265"/>
            <ac:spMk id="77" creationId="{D72E1CC9-2189-D397-A136-E94540051A7D}"/>
          </ac:spMkLst>
        </pc:spChg>
        <pc:spChg chg="add mod">
          <ac:chgData name="T'Syen, Cisse" userId="62a7a7cb-d150-493d-9244-3a5b3599a83f" providerId="ADAL" clId="{5F4827F5-82AB-4316-BFBE-DD95D3A6EA17}" dt="2022-03-21T15:46:06.538" v="40" actId="26606"/>
          <ac:spMkLst>
            <pc:docMk/>
            <pc:sldMk cId="2213137557" sldId="265"/>
            <ac:spMk id="79" creationId="{B9891F07-7AA4-1586-DA4B-3F9575DDB0BF}"/>
          </ac:spMkLst>
        </pc:spChg>
        <pc:spChg chg="add mod">
          <ac:chgData name="T'Syen, Cisse" userId="62a7a7cb-d150-493d-9244-3a5b3599a83f" providerId="ADAL" clId="{5F4827F5-82AB-4316-BFBE-DD95D3A6EA17}" dt="2022-03-21T15:46:06.538" v="40" actId="26606"/>
          <ac:spMkLst>
            <pc:docMk/>
            <pc:sldMk cId="2213137557" sldId="265"/>
            <ac:spMk id="81" creationId="{EDACFA1D-351B-82C7-AC0B-DA872BE194AE}"/>
          </ac:spMkLst>
        </pc:spChg>
        <pc:spChg chg="add mod">
          <ac:chgData name="T'Syen, Cisse" userId="62a7a7cb-d150-493d-9244-3a5b3599a83f" providerId="ADAL" clId="{5F4827F5-82AB-4316-BFBE-DD95D3A6EA17}" dt="2022-03-21T15:48:48.173" v="69" actId="20577"/>
          <ac:spMkLst>
            <pc:docMk/>
            <pc:sldMk cId="2213137557" sldId="265"/>
            <ac:spMk id="83" creationId="{9C7DC691-2627-5B35-D8F6-5B3B0E0B8C5F}"/>
          </ac:spMkLst>
        </pc:spChg>
        <pc:picChg chg="add del mod">
          <ac:chgData name="T'Syen, Cisse" userId="62a7a7cb-d150-493d-9244-3a5b3599a83f" providerId="ADAL" clId="{5F4827F5-82AB-4316-BFBE-DD95D3A6EA17}" dt="2022-03-21T15:44:12.222" v="33" actId="478"/>
          <ac:picMkLst>
            <pc:docMk/>
            <pc:sldMk cId="2213137557" sldId="265"/>
            <ac:picMk id="1026" creationId="{0BCC3270-FE78-4E7F-91DD-73648A8FF14D}"/>
          </ac:picMkLst>
        </pc:picChg>
        <pc:picChg chg="add del mod">
          <ac:chgData name="T'Syen, Cisse" userId="62a7a7cb-d150-493d-9244-3a5b3599a83f" providerId="ADAL" clId="{5F4827F5-82AB-4316-BFBE-DD95D3A6EA17}" dt="2022-03-21T15:45:56.097" v="39" actId="478"/>
          <ac:picMkLst>
            <pc:docMk/>
            <pc:sldMk cId="2213137557" sldId="265"/>
            <ac:picMk id="1028" creationId="{9DF37F95-0171-40C2-9F9D-374BD74218E4}"/>
          </ac:picMkLst>
        </pc:picChg>
        <pc:picChg chg="add del mod ord">
          <ac:chgData name="T'Syen, Cisse" userId="62a7a7cb-d150-493d-9244-3a5b3599a83f" providerId="ADAL" clId="{5F4827F5-82AB-4316-BFBE-DD95D3A6EA17}" dt="2022-03-21T15:46:51.032" v="41" actId="478"/>
          <ac:picMkLst>
            <pc:docMk/>
            <pc:sldMk cId="2213137557" sldId="265"/>
            <ac:picMk id="1030" creationId="{2D1400AB-80B8-404F-B878-E30308382DD5}"/>
          </ac:picMkLst>
        </pc:picChg>
        <pc:picChg chg="add del mod">
          <ac:chgData name="T'Syen, Cisse" userId="62a7a7cb-d150-493d-9244-3a5b3599a83f" providerId="ADAL" clId="{5F4827F5-82AB-4316-BFBE-DD95D3A6EA17}" dt="2022-03-21T15:47:08.436" v="46" actId="478"/>
          <ac:picMkLst>
            <pc:docMk/>
            <pc:sldMk cId="2213137557" sldId="265"/>
            <ac:picMk id="1032" creationId="{52E8A619-BD65-4B1E-8327-CCD798C43FE3}"/>
          </ac:picMkLst>
        </pc:picChg>
        <pc:picChg chg="add mod">
          <ac:chgData name="T'Syen, Cisse" userId="62a7a7cb-d150-493d-9244-3a5b3599a83f" providerId="ADAL" clId="{5F4827F5-82AB-4316-BFBE-DD95D3A6EA17}" dt="2022-03-21T15:48:12.509" v="58" actId="1076"/>
          <ac:picMkLst>
            <pc:docMk/>
            <pc:sldMk cId="2213137557" sldId="265"/>
            <ac:picMk id="1034" creationId="{975ACDD0-378D-4043-BE0C-AD067E963CDC}"/>
          </ac:picMkLst>
        </pc:picChg>
      </pc:sldChg>
      <pc:sldChg chg="addSp delSp modSp new mod ord modTransition">
        <pc:chgData name="T'Syen, Cisse" userId="62a7a7cb-d150-493d-9244-3a5b3599a83f" providerId="ADAL" clId="{5F4827F5-82AB-4316-BFBE-DD95D3A6EA17}" dt="2022-03-22T15:24:37.292" v="3977"/>
        <pc:sldMkLst>
          <pc:docMk/>
          <pc:sldMk cId="1586865102" sldId="266"/>
        </pc:sldMkLst>
        <pc:spChg chg="del">
          <ac:chgData name="T'Syen, Cisse" userId="62a7a7cb-d150-493d-9244-3a5b3599a83f" providerId="ADAL" clId="{5F4827F5-82AB-4316-BFBE-DD95D3A6EA17}" dt="2022-03-22T09:37:30.376" v="100" actId="478"/>
          <ac:spMkLst>
            <pc:docMk/>
            <pc:sldMk cId="1586865102" sldId="266"/>
            <ac:spMk id="2" creationId="{60103EF2-8014-4F35-8C15-98C953CF1B3F}"/>
          </ac:spMkLst>
        </pc:spChg>
        <pc:spChg chg="del">
          <ac:chgData name="T'Syen, Cisse" userId="62a7a7cb-d150-493d-9244-3a5b3599a83f" providerId="ADAL" clId="{5F4827F5-82AB-4316-BFBE-DD95D3A6EA17}" dt="2022-03-22T09:37:24.024" v="99" actId="478"/>
          <ac:spMkLst>
            <pc:docMk/>
            <pc:sldMk cId="1586865102" sldId="266"/>
            <ac:spMk id="3" creationId="{273C5229-378C-427D-9532-16CA010C8E0E}"/>
          </ac:spMkLst>
        </pc:spChg>
        <pc:spChg chg="mod">
          <ac:chgData name="T'Syen, Cisse" userId="62a7a7cb-d150-493d-9244-3a5b3599a83f" providerId="ADAL" clId="{5F4827F5-82AB-4316-BFBE-DD95D3A6EA17}" dt="2022-03-22T12:37:06.826" v="891"/>
          <ac:spMkLst>
            <pc:docMk/>
            <pc:sldMk cId="1586865102" sldId="266"/>
            <ac:spMk id="4" creationId="{CC061FE7-D5D1-4EFF-A0F6-8666D1A44F26}"/>
          </ac:spMkLst>
        </pc:spChg>
        <pc:spChg chg="add del mod">
          <ac:chgData name="T'Syen, Cisse" userId="62a7a7cb-d150-493d-9244-3a5b3599a83f" providerId="ADAL" clId="{5F4827F5-82AB-4316-BFBE-DD95D3A6EA17}" dt="2022-03-22T09:37:20.542" v="98" actId="478"/>
          <ac:spMkLst>
            <pc:docMk/>
            <pc:sldMk cId="1586865102" sldId="266"/>
            <ac:spMk id="6" creationId="{3F719CBE-720E-45CA-BD0D-0E2589D6AF43}"/>
          </ac:spMkLst>
        </pc:spChg>
        <pc:spChg chg="mod">
          <ac:chgData name="T'Syen, Cisse" userId="62a7a7cb-d150-493d-9244-3a5b3599a83f" providerId="ADAL" clId="{5F4827F5-82AB-4316-BFBE-DD95D3A6EA17}" dt="2022-03-22T09:37:10.916" v="97"/>
          <ac:spMkLst>
            <pc:docMk/>
            <pc:sldMk cId="1586865102" sldId="266"/>
            <ac:spMk id="11" creationId="{1F156631-24E1-4E4F-AA40-4CB26E3408A6}"/>
          </ac:spMkLst>
        </pc:spChg>
        <pc:spChg chg="mod">
          <ac:chgData name="T'Syen, Cisse" userId="62a7a7cb-d150-493d-9244-3a5b3599a83f" providerId="ADAL" clId="{5F4827F5-82AB-4316-BFBE-DD95D3A6EA17}" dt="2022-03-22T09:37:10.916" v="97"/>
          <ac:spMkLst>
            <pc:docMk/>
            <pc:sldMk cId="1586865102" sldId="266"/>
            <ac:spMk id="12" creationId="{8E181D8B-8CF3-4713-9D44-EDC7CF61A4EF}"/>
          </ac:spMkLst>
        </pc:spChg>
        <pc:spChg chg="mod">
          <ac:chgData name="T'Syen, Cisse" userId="62a7a7cb-d150-493d-9244-3a5b3599a83f" providerId="ADAL" clId="{5F4827F5-82AB-4316-BFBE-DD95D3A6EA17}" dt="2022-03-22T09:37:10.916" v="97"/>
          <ac:spMkLst>
            <pc:docMk/>
            <pc:sldMk cId="1586865102" sldId="266"/>
            <ac:spMk id="19" creationId="{2D24F8FC-1D73-47CE-B5ED-9B6DF9E1FCFC}"/>
          </ac:spMkLst>
        </pc:spChg>
        <pc:spChg chg="mod">
          <ac:chgData name="T'Syen, Cisse" userId="62a7a7cb-d150-493d-9244-3a5b3599a83f" providerId="ADAL" clId="{5F4827F5-82AB-4316-BFBE-DD95D3A6EA17}" dt="2022-03-22T09:37:10.916" v="97"/>
          <ac:spMkLst>
            <pc:docMk/>
            <pc:sldMk cId="1586865102" sldId="266"/>
            <ac:spMk id="20" creationId="{48E81C45-D935-4CED-A321-E5427CFE72FE}"/>
          </ac:spMkLst>
        </pc:spChg>
        <pc:spChg chg="mod">
          <ac:chgData name="T'Syen, Cisse" userId="62a7a7cb-d150-493d-9244-3a5b3599a83f" providerId="ADAL" clId="{5F4827F5-82AB-4316-BFBE-DD95D3A6EA17}" dt="2022-03-22T09:37:10.916" v="97"/>
          <ac:spMkLst>
            <pc:docMk/>
            <pc:sldMk cId="1586865102" sldId="266"/>
            <ac:spMk id="21" creationId="{B752FA5E-6DB6-4086-A96B-F11D1A3B576F}"/>
          </ac:spMkLst>
        </pc:spChg>
        <pc:spChg chg="mod">
          <ac:chgData name="T'Syen, Cisse" userId="62a7a7cb-d150-493d-9244-3a5b3599a83f" providerId="ADAL" clId="{5F4827F5-82AB-4316-BFBE-DD95D3A6EA17}" dt="2022-03-22T09:37:10.916" v="97"/>
          <ac:spMkLst>
            <pc:docMk/>
            <pc:sldMk cId="1586865102" sldId="266"/>
            <ac:spMk id="22" creationId="{DC88EDE2-A3F3-456B-A700-092385317748}"/>
          </ac:spMkLst>
        </pc:spChg>
        <pc:spChg chg="mod">
          <ac:chgData name="T'Syen, Cisse" userId="62a7a7cb-d150-493d-9244-3a5b3599a83f" providerId="ADAL" clId="{5F4827F5-82AB-4316-BFBE-DD95D3A6EA17}" dt="2022-03-22T09:37:10.916" v="97"/>
          <ac:spMkLst>
            <pc:docMk/>
            <pc:sldMk cId="1586865102" sldId="266"/>
            <ac:spMk id="23" creationId="{EEF454DA-6EAE-46E2-8722-24DEC6AC120B}"/>
          </ac:spMkLst>
        </pc:spChg>
        <pc:spChg chg="mod">
          <ac:chgData name="T'Syen, Cisse" userId="62a7a7cb-d150-493d-9244-3a5b3599a83f" providerId="ADAL" clId="{5F4827F5-82AB-4316-BFBE-DD95D3A6EA17}" dt="2022-03-22T09:37:10.916" v="97"/>
          <ac:spMkLst>
            <pc:docMk/>
            <pc:sldMk cId="1586865102" sldId="266"/>
            <ac:spMk id="25" creationId="{4A54DFBE-83E4-46FE-BB04-B1C98493E51A}"/>
          </ac:spMkLst>
        </pc:spChg>
        <pc:spChg chg="mod">
          <ac:chgData name="T'Syen, Cisse" userId="62a7a7cb-d150-493d-9244-3a5b3599a83f" providerId="ADAL" clId="{5F4827F5-82AB-4316-BFBE-DD95D3A6EA17}" dt="2022-03-22T09:38:02.249" v="101" actId="313"/>
          <ac:spMkLst>
            <pc:docMk/>
            <pc:sldMk cId="1586865102" sldId="266"/>
            <ac:spMk id="26" creationId="{C6DB9EF8-FACF-4741-B38C-292E5113CF65}"/>
          </ac:spMkLst>
        </pc:spChg>
        <pc:spChg chg="add mod">
          <ac:chgData name="T'Syen, Cisse" userId="62a7a7cb-d150-493d-9244-3a5b3599a83f" providerId="ADAL" clId="{5F4827F5-82AB-4316-BFBE-DD95D3A6EA17}" dt="2022-03-22T09:37:10.916" v="97"/>
          <ac:spMkLst>
            <pc:docMk/>
            <pc:sldMk cId="1586865102" sldId="266"/>
            <ac:spMk id="27" creationId="{3AF7DB87-4B51-423E-80C8-F71DA6177354}"/>
          </ac:spMkLst>
        </pc:spChg>
        <pc:grpChg chg="add mod">
          <ac:chgData name="T'Syen, Cisse" userId="62a7a7cb-d150-493d-9244-3a5b3599a83f" providerId="ADAL" clId="{5F4827F5-82AB-4316-BFBE-DD95D3A6EA17}" dt="2022-03-22T09:37:10.916" v="97"/>
          <ac:grpSpMkLst>
            <pc:docMk/>
            <pc:sldMk cId="1586865102" sldId="266"/>
            <ac:grpSpMk id="7" creationId="{B6585B7A-7699-4623-91E4-D559350704AD}"/>
          </ac:grpSpMkLst>
        </pc:grpChg>
        <pc:picChg chg="mod">
          <ac:chgData name="T'Syen, Cisse" userId="62a7a7cb-d150-493d-9244-3a5b3599a83f" providerId="ADAL" clId="{5F4827F5-82AB-4316-BFBE-DD95D3A6EA17}" dt="2022-03-22T09:37:10.916" v="97"/>
          <ac:picMkLst>
            <pc:docMk/>
            <pc:sldMk cId="1586865102" sldId="266"/>
            <ac:picMk id="8" creationId="{5A925DBA-3954-4257-B922-5AFC09EE0AB9}"/>
          </ac:picMkLst>
        </pc:picChg>
        <pc:cxnChg chg="mod">
          <ac:chgData name="T'Syen, Cisse" userId="62a7a7cb-d150-493d-9244-3a5b3599a83f" providerId="ADAL" clId="{5F4827F5-82AB-4316-BFBE-DD95D3A6EA17}" dt="2022-03-22T09:37:10.916" v="97"/>
          <ac:cxnSpMkLst>
            <pc:docMk/>
            <pc:sldMk cId="1586865102" sldId="266"/>
            <ac:cxnSpMk id="9" creationId="{C2B4F87B-02AE-470D-9E3B-B857BD9401F8}"/>
          </ac:cxnSpMkLst>
        </pc:cxnChg>
        <pc:cxnChg chg="mod">
          <ac:chgData name="T'Syen, Cisse" userId="62a7a7cb-d150-493d-9244-3a5b3599a83f" providerId="ADAL" clId="{5F4827F5-82AB-4316-BFBE-DD95D3A6EA17}" dt="2022-03-22T09:37:10.916" v="97"/>
          <ac:cxnSpMkLst>
            <pc:docMk/>
            <pc:sldMk cId="1586865102" sldId="266"/>
            <ac:cxnSpMk id="10" creationId="{29EDC357-B907-4EB0-85B9-6667A7AE9067}"/>
          </ac:cxnSpMkLst>
        </pc:cxnChg>
        <pc:cxnChg chg="mod">
          <ac:chgData name="T'Syen, Cisse" userId="62a7a7cb-d150-493d-9244-3a5b3599a83f" providerId="ADAL" clId="{5F4827F5-82AB-4316-BFBE-DD95D3A6EA17}" dt="2022-03-22T09:37:10.916" v="97"/>
          <ac:cxnSpMkLst>
            <pc:docMk/>
            <pc:sldMk cId="1586865102" sldId="266"/>
            <ac:cxnSpMk id="13" creationId="{F8F82EB7-884D-4120-A57D-37C0DEF9A11E}"/>
          </ac:cxnSpMkLst>
        </pc:cxnChg>
        <pc:cxnChg chg="mod">
          <ac:chgData name="T'Syen, Cisse" userId="62a7a7cb-d150-493d-9244-3a5b3599a83f" providerId="ADAL" clId="{5F4827F5-82AB-4316-BFBE-DD95D3A6EA17}" dt="2022-03-22T09:37:10.916" v="97"/>
          <ac:cxnSpMkLst>
            <pc:docMk/>
            <pc:sldMk cId="1586865102" sldId="266"/>
            <ac:cxnSpMk id="14" creationId="{498E528F-2A16-41BE-A6C7-4E4187CEA488}"/>
          </ac:cxnSpMkLst>
        </pc:cxnChg>
        <pc:cxnChg chg="mod">
          <ac:chgData name="T'Syen, Cisse" userId="62a7a7cb-d150-493d-9244-3a5b3599a83f" providerId="ADAL" clId="{5F4827F5-82AB-4316-BFBE-DD95D3A6EA17}" dt="2022-03-22T09:37:10.916" v="97"/>
          <ac:cxnSpMkLst>
            <pc:docMk/>
            <pc:sldMk cId="1586865102" sldId="266"/>
            <ac:cxnSpMk id="15" creationId="{D821386C-5918-4665-A4AC-C0F9D3D46E55}"/>
          </ac:cxnSpMkLst>
        </pc:cxnChg>
        <pc:cxnChg chg="mod">
          <ac:chgData name="T'Syen, Cisse" userId="62a7a7cb-d150-493d-9244-3a5b3599a83f" providerId="ADAL" clId="{5F4827F5-82AB-4316-BFBE-DD95D3A6EA17}" dt="2022-03-22T09:37:10.916" v="97"/>
          <ac:cxnSpMkLst>
            <pc:docMk/>
            <pc:sldMk cId="1586865102" sldId="266"/>
            <ac:cxnSpMk id="16" creationId="{3ED5DFB4-8582-4995-9013-D4E19703BF59}"/>
          </ac:cxnSpMkLst>
        </pc:cxnChg>
        <pc:cxnChg chg="mod">
          <ac:chgData name="T'Syen, Cisse" userId="62a7a7cb-d150-493d-9244-3a5b3599a83f" providerId="ADAL" clId="{5F4827F5-82AB-4316-BFBE-DD95D3A6EA17}" dt="2022-03-22T09:37:10.916" v="97"/>
          <ac:cxnSpMkLst>
            <pc:docMk/>
            <pc:sldMk cId="1586865102" sldId="266"/>
            <ac:cxnSpMk id="17" creationId="{226F544C-B435-477A-8A06-5BB0A847E341}"/>
          </ac:cxnSpMkLst>
        </pc:cxnChg>
        <pc:cxnChg chg="mod">
          <ac:chgData name="T'Syen, Cisse" userId="62a7a7cb-d150-493d-9244-3a5b3599a83f" providerId="ADAL" clId="{5F4827F5-82AB-4316-BFBE-DD95D3A6EA17}" dt="2022-03-22T09:37:10.916" v="97"/>
          <ac:cxnSpMkLst>
            <pc:docMk/>
            <pc:sldMk cId="1586865102" sldId="266"/>
            <ac:cxnSpMk id="18" creationId="{44AC2831-61BD-4A68-BB38-FB5E57A07A65}"/>
          </ac:cxnSpMkLst>
        </pc:cxnChg>
        <pc:cxnChg chg="mod">
          <ac:chgData name="T'Syen, Cisse" userId="62a7a7cb-d150-493d-9244-3a5b3599a83f" providerId="ADAL" clId="{5F4827F5-82AB-4316-BFBE-DD95D3A6EA17}" dt="2022-03-22T09:37:10.916" v="97"/>
          <ac:cxnSpMkLst>
            <pc:docMk/>
            <pc:sldMk cId="1586865102" sldId="266"/>
            <ac:cxnSpMk id="24" creationId="{4DF0CC4C-530A-46BE-BB9E-AF94B59ECC73}"/>
          </ac:cxnSpMkLst>
        </pc:cxnChg>
      </pc:sldChg>
      <pc:sldChg chg="addSp delSp modSp new mod modTransition modAnim modNotes modNotesTx">
        <pc:chgData name="T'Syen, Cisse" userId="62a7a7cb-d150-493d-9244-3a5b3599a83f" providerId="ADAL" clId="{5F4827F5-82AB-4316-BFBE-DD95D3A6EA17}" dt="2022-03-23T08:54:27.202" v="4027" actId="27636"/>
        <pc:sldMkLst>
          <pc:docMk/>
          <pc:sldMk cId="4150244873" sldId="267"/>
        </pc:sldMkLst>
        <pc:spChg chg="del">
          <ac:chgData name="T'Syen, Cisse" userId="62a7a7cb-d150-493d-9244-3a5b3599a83f" providerId="ADAL" clId="{5F4827F5-82AB-4316-BFBE-DD95D3A6EA17}" dt="2022-03-22T09:39:41.840" v="106" actId="478"/>
          <ac:spMkLst>
            <pc:docMk/>
            <pc:sldMk cId="4150244873" sldId="267"/>
            <ac:spMk id="3" creationId="{21E8D07E-6C32-4FB9-9608-403C83E6FA18}"/>
          </ac:spMkLst>
        </pc:spChg>
        <pc:spChg chg="del">
          <ac:chgData name="T'Syen, Cisse" userId="62a7a7cb-d150-493d-9244-3a5b3599a83f" providerId="ADAL" clId="{5F4827F5-82AB-4316-BFBE-DD95D3A6EA17}" dt="2022-03-22T09:39:40.887" v="105" actId="478"/>
          <ac:spMkLst>
            <pc:docMk/>
            <pc:sldMk cId="4150244873" sldId="267"/>
            <ac:spMk id="4" creationId="{68B705F1-FB45-4653-ADB1-7A7B940545CD}"/>
          </ac:spMkLst>
        </pc:spChg>
        <pc:spChg chg="add del mod">
          <ac:chgData name="T'Syen, Cisse" userId="62a7a7cb-d150-493d-9244-3a5b3599a83f" providerId="ADAL" clId="{5F4827F5-82AB-4316-BFBE-DD95D3A6EA17}" dt="2022-03-22T09:39:38.162" v="104"/>
          <ac:spMkLst>
            <pc:docMk/>
            <pc:sldMk cId="4150244873" sldId="267"/>
            <ac:spMk id="6" creationId="{A7C1D4CE-8F28-4335-AC33-4AF269CB7DCD}"/>
          </ac:spMkLst>
        </pc:spChg>
        <pc:spChg chg="mod">
          <ac:chgData name="T'Syen, Cisse" userId="62a7a7cb-d150-493d-9244-3a5b3599a83f" providerId="ADAL" clId="{5F4827F5-82AB-4316-BFBE-DD95D3A6EA17}" dt="2022-03-22T09:39:35.300" v="103"/>
          <ac:spMkLst>
            <pc:docMk/>
            <pc:sldMk cId="4150244873" sldId="267"/>
            <ac:spMk id="8" creationId="{F6906F6D-B3D8-4EC6-9D12-EEA19282F209}"/>
          </ac:spMkLst>
        </pc:spChg>
        <pc:spChg chg="mod">
          <ac:chgData name="T'Syen, Cisse" userId="62a7a7cb-d150-493d-9244-3a5b3599a83f" providerId="ADAL" clId="{5F4827F5-82AB-4316-BFBE-DD95D3A6EA17}" dt="2022-03-22T09:39:35.300" v="103"/>
          <ac:spMkLst>
            <pc:docMk/>
            <pc:sldMk cId="4150244873" sldId="267"/>
            <ac:spMk id="9" creationId="{2A653768-65BF-41ED-B797-23CF4CFEC3C3}"/>
          </ac:spMkLst>
        </pc:spChg>
        <pc:spChg chg="mod">
          <ac:chgData name="T'Syen, Cisse" userId="62a7a7cb-d150-493d-9244-3a5b3599a83f" providerId="ADAL" clId="{5F4827F5-82AB-4316-BFBE-DD95D3A6EA17}" dt="2022-03-22T09:39:35.300" v="103"/>
          <ac:spMkLst>
            <pc:docMk/>
            <pc:sldMk cId="4150244873" sldId="267"/>
            <ac:spMk id="10" creationId="{2DA939A6-2676-458C-A98E-7117DB6495AC}"/>
          </ac:spMkLst>
        </pc:spChg>
        <pc:spChg chg="mod">
          <ac:chgData name="T'Syen, Cisse" userId="62a7a7cb-d150-493d-9244-3a5b3599a83f" providerId="ADAL" clId="{5F4827F5-82AB-4316-BFBE-DD95D3A6EA17}" dt="2022-03-22T09:39:35.300" v="103"/>
          <ac:spMkLst>
            <pc:docMk/>
            <pc:sldMk cId="4150244873" sldId="267"/>
            <ac:spMk id="11" creationId="{67714272-309E-4453-BE94-D4E903D8E6A6}"/>
          </ac:spMkLst>
        </pc:spChg>
        <pc:spChg chg="mod">
          <ac:chgData name="T'Syen, Cisse" userId="62a7a7cb-d150-493d-9244-3a5b3599a83f" providerId="ADAL" clId="{5F4827F5-82AB-4316-BFBE-DD95D3A6EA17}" dt="2022-03-22T09:39:35.300" v="103"/>
          <ac:spMkLst>
            <pc:docMk/>
            <pc:sldMk cId="4150244873" sldId="267"/>
            <ac:spMk id="12" creationId="{7DA36677-480C-43BE-BB24-3B70BE614D6B}"/>
          </ac:spMkLst>
        </pc:spChg>
        <pc:spChg chg="mod">
          <ac:chgData name="T'Syen, Cisse" userId="62a7a7cb-d150-493d-9244-3a5b3599a83f" providerId="ADAL" clId="{5F4827F5-82AB-4316-BFBE-DD95D3A6EA17}" dt="2022-03-22T09:39:35.300" v="103"/>
          <ac:spMkLst>
            <pc:docMk/>
            <pc:sldMk cId="4150244873" sldId="267"/>
            <ac:spMk id="13" creationId="{5967E475-80AC-4EA3-8F39-0B7F636C6A10}"/>
          </ac:spMkLst>
        </pc:spChg>
        <pc:spChg chg="mod">
          <ac:chgData name="T'Syen, Cisse" userId="62a7a7cb-d150-493d-9244-3a5b3599a83f" providerId="ADAL" clId="{5F4827F5-82AB-4316-BFBE-DD95D3A6EA17}" dt="2022-03-22T09:39:35.300" v="103"/>
          <ac:spMkLst>
            <pc:docMk/>
            <pc:sldMk cId="4150244873" sldId="267"/>
            <ac:spMk id="14" creationId="{9120EBA2-97B8-4455-8E06-3E5EA316D08C}"/>
          </ac:spMkLst>
        </pc:spChg>
        <pc:spChg chg="mod">
          <ac:chgData name="T'Syen, Cisse" userId="62a7a7cb-d150-493d-9244-3a5b3599a83f" providerId="ADAL" clId="{5F4827F5-82AB-4316-BFBE-DD95D3A6EA17}" dt="2022-03-22T09:39:35.300" v="103"/>
          <ac:spMkLst>
            <pc:docMk/>
            <pc:sldMk cId="4150244873" sldId="267"/>
            <ac:spMk id="15" creationId="{DC4ABD6A-3765-4195-B020-4AE8CD195616}"/>
          </ac:spMkLst>
        </pc:spChg>
        <pc:spChg chg="mod">
          <ac:chgData name="T'Syen, Cisse" userId="62a7a7cb-d150-493d-9244-3a5b3599a83f" providerId="ADAL" clId="{5F4827F5-82AB-4316-BFBE-DD95D3A6EA17}" dt="2022-03-22T09:39:35.300" v="103"/>
          <ac:spMkLst>
            <pc:docMk/>
            <pc:sldMk cId="4150244873" sldId="267"/>
            <ac:spMk id="16" creationId="{97ECC4C0-E878-4FB3-A178-4CB2C8BF8D9C}"/>
          </ac:spMkLst>
        </pc:spChg>
        <pc:spChg chg="mod">
          <ac:chgData name="T'Syen, Cisse" userId="62a7a7cb-d150-493d-9244-3a5b3599a83f" providerId="ADAL" clId="{5F4827F5-82AB-4316-BFBE-DD95D3A6EA17}" dt="2022-03-22T09:39:35.300" v="103"/>
          <ac:spMkLst>
            <pc:docMk/>
            <pc:sldMk cId="4150244873" sldId="267"/>
            <ac:spMk id="17" creationId="{52270028-6943-443C-8F55-9F10ADB701C3}"/>
          </ac:spMkLst>
        </pc:spChg>
        <pc:spChg chg="mod">
          <ac:chgData name="T'Syen, Cisse" userId="62a7a7cb-d150-493d-9244-3a5b3599a83f" providerId="ADAL" clId="{5F4827F5-82AB-4316-BFBE-DD95D3A6EA17}" dt="2022-03-22T09:39:35.300" v="103"/>
          <ac:spMkLst>
            <pc:docMk/>
            <pc:sldMk cId="4150244873" sldId="267"/>
            <ac:spMk id="18" creationId="{A8118C4B-6A41-4024-AFCE-6F0E7F669A06}"/>
          </ac:spMkLst>
        </pc:spChg>
        <pc:spChg chg="mod">
          <ac:chgData name="T'Syen, Cisse" userId="62a7a7cb-d150-493d-9244-3a5b3599a83f" providerId="ADAL" clId="{5F4827F5-82AB-4316-BFBE-DD95D3A6EA17}" dt="2022-03-22T09:39:35.300" v="103"/>
          <ac:spMkLst>
            <pc:docMk/>
            <pc:sldMk cId="4150244873" sldId="267"/>
            <ac:spMk id="19" creationId="{1CBF2ADA-35A1-48E9-AD36-B96DBF972DD5}"/>
          </ac:spMkLst>
        </pc:spChg>
        <pc:spChg chg="mod">
          <ac:chgData name="T'Syen, Cisse" userId="62a7a7cb-d150-493d-9244-3a5b3599a83f" providerId="ADAL" clId="{5F4827F5-82AB-4316-BFBE-DD95D3A6EA17}" dt="2022-03-22T09:39:35.300" v="103"/>
          <ac:spMkLst>
            <pc:docMk/>
            <pc:sldMk cId="4150244873" sldId="267"/>
            <ac:spMk id="20" creationId="{09E9B2B6-5D2F-47FF-91B7-77BDEB65E19B}"/>
          </ac:spMkLst>
        </pc:spChg>
        <pc:spChg chg="mod">
          <ac:chgData name="T'Syen, Cisse" userId="62a7a7cb-d150-493d-9244-3a5b3599a83f" providerId="ADAL" clId="{5F4827F5-82AB-4316-BFBE-DD95D3A6EA17}" dt="2022-03-22T09:39:35.300" v="103"/>
          <ac:spMkLst>
            <pc:docMk/>
            <pc:sldMk cId="4150244873" sldId="267"/>
            <ac:spMk id="21" creationId="{3F83D64A-F943-4757-B014-94EE5D1F8F51}"/>
          </ac:spMkLst>
        </pc:spChg>
        <pc:spChg chg="mod">
          <ac:chgData name="T'Syen, Cisse" userId="62a7a7cb-d150-493d-9244-3a5b3599a83f" providerId="ADAL" clId="{5F4827F5-82AB-4316-BFBE-DD95D3A6EA17}" dt="2022-03-22T09:39:35.300" v="103"/>
          <ac:spMkLst>
            <pc:docMk/>
            <pc:sldMk cId="4150244873" sldId="267"/>
            <ac:spMk id="34" creationId="{94B37628-7BC9-44D3-8F6A-3B1A2C5D69C0}"/>
          </ac:spMkLst>
        </pc:spChg>
        <pc:spChg chg="mod">
          <ac:chgData name="T'Syen, Cisse" userId="62a7a7cb-d150-493d-9244-3a5b3599a83f" providerId="ADAL" clId="{5F4827F5-82AB-4316-BFBE-DD95D3A6EA17}" dt="2022-03-22T09:39:35.300" v="103"/>
          <ac:spMkLst>
            <pc:docMk/>
            <pc:sldMk cId="4150244873" sldId="267"/>
            <ac:spMk id="36" creationId="{67E358B4-AA62-4D7C-9DE3-C24A031C68BC}"/>
          </ac:spMkLst>
        </pc:spChg>
        <pc:spChg chg="mod">
          <ac:chgData name="T'Syen, Cisse" userId="62a7a7cb-d150-493d-9244-3a5b3599a83f" providerId="ADAL" clId="{5F4827F5-82AB-4316-BFBE-DD95D3A6EA17}" dt="2022-03-22T09:39:35.300" v="103"/>
          <ac:spMkLst>
            <pc:docMk/>
            <pc:sldMk cId="4150244873" sldId="267"/>
            <ac:spMk id="37" creationId="{5C8405A8-97D4-40A9-8F7D-3D887E1997D7}"/>
          </ac:spMkLst>
        </pc:spChg>
        <pc:spChg chg="mod">
          <ac:chgData name="T'Syen, Cisse" userId="62a7a7cb-d150-493d-9244-3a5b3599a83f" providerId="ADAL" clId="{5F4827F5-82AB-4316-BFBE-DD95D3A6EA17}" dt="2022-03-22T09:39:35.300" v="103"/>
          <ac:spMkLst>
            <pc:docMk/>
            <pc:sldMk cId="4150244873" sldId="267"/>
            <ac:spMk id="38" creationId="{DF8265DB-390E-46D5-8724-DE471B515678}"/>
          </ac:spMkLst>
        </pc:spChg>
        <pc:spChg chg="mod">
          <ac:chgData name="T'Syen, Cisse" userId="62a7a7cb-d150-493d-9244-3a5b3599a83f" providerId="ADAL" clId="{5F4827F5-82AB-4316-BFBE-DD95D3A6EA17}" dt="2022-03-22T09:39:35.300" v="103"/>
          <ac:spMkLst>
            <pc:docMk/>
            <pc:sldMk cId="4150244873" sldId="267"/>
            <ac:spMk id="39" creationId="{25CBA22D-0551-4CA9-9EE2-132D2D973D53}"/>
          </ac:spMkLst>
        </pc:spChg>
        <pc:spChg chg="mod">
          <ac:chgData name="T'Syen, Cisse" userId="62a7a7cb-d150-493d-9244-3a5b3599a83f" providerId="ADAL" clId="{5F4827F5-82AB-4316-BFBE-DD95D3A6EA17}" dt="2022-03-22T09:39:35.300" v="103"/>
          <ac:spMkLst>
            <pc:docMk/>
            <pc:sldMk cId="4150244873" sldId="267"/>
            <ac:spMk id="40" creationId="{1FEEC8AE-A907-4BD1-9E17-619FD6D41FD1}"/>
          </ac:spMkLst>
        </pc:spChg>
        <pc:spChg chg="mod">
          <ac:chgData name="T'Syen, Cisse" userId="62a7a7cb-d150-493d-9244-3a5b3599a83f" providerId="ADAL" clId="{5F4827F5-82AB-4316-BFBE-DD95D3A6EA17}" dt="2022-03-22T09:39:35.300" v="103"/>
          <ac:spMkLst>
            <pc:docMk/>
            <pc:sldMk cId="4150244873" sldId="267"/>
            <ac:spMk id="41" creationId="{B2A8CA44-0D13-4FC9-95EC-D2DC85D3DA9F}"/>
          </ac:spMkLst>
        </pc:spChg>
        <pc:spChg chg="mod">
          <ac:chgData name="T'Syen, Cisse" userId="62a7a7cb-d150-493d-9244-3a5b3599a83f" providerId="ADAL" clId="{5F4827F5-82AB-4316-BFBE-DD95D3A6EA17}" dt="2022-03-22T09:39:35.300" v="103"/>
          <ac:spMkLst>
            <pc:docMk/>
            <pc:sldMk cId="4150244873" sldId="267"/>
            <ac:spMk id="46" creationId="{1DD9C2DE-036D-4B91-AB99-0C2BA5FB3E0C}"/>
          </ac:spMkLst>
        </pc:spChg>
        <pc:spChg chg="mod">
          <ac:chgData name="T'Syen, Cisse" userId="62a7a7cb-d150-493d-9244-3a5b3599a83f" providerId="ADAL" clId="{5F4827F5-82AB-4316-BFBE-DD95D3A6EA17}" dt="2022-03-22T09:39:35.300" v="103"/>
          <ac:spMkLst>
            <pc:docMk/>
            <pc:sldMk cId="4150244873" sldId="267"/>
            <ac:spMk id="48" creationId="{E2C57B2E-CD44-4061-817A-3EEACCACBF92}"/>
          </ac:spMkLst>
        </pc:spChg>
        <pc:spChg chg="mod">
          <ac:chgData name="T'Syen, Cisse" userId="62a7a7cb-d150-493d-9244-3a5b3599a83f" providerId="ADAL" clId="{5F4827F5-82AB-4316-BFBE-DD95D3A6EA17}" dt="2022-03-22T09:39:35.300" v="103"/>
          <ac:spMkLst>
            <pc:docMk/>
            <pc:sldMk cId="4150244873" sldId="267"/>
            <ac:spMk id="50" creationId="{78C0482F-5791-432A-98C4-FC10B26F7E80}"/>
          </ac:spMkLst>
        </pc:spChg>
        <pc:spChg chg="mod">
          <ac:chgData name="T'Syen, Cisse" userId="62a7a7cb-d150-493d-9244-3a5b3599a83f" providerId="ADAL" clId="{5F4827F5-82AB-4316-BFBE-DD95D3A6EA17}" dt="2022-03-22T09:39:35.300" v="103"/>
          <ac:spMkLst>
            <pc:docMk/>
            <pc:sldMk cId="4150244873" sldId="267"/>
            <ac:spMk id="52" creationId="{149FBADE-DA8C-4585-9E14-840732BFC31D}"/>
          </ac:spMkLst>
        </pc:spChg>
        <pc:spChg chg="mod">
          <ac:chgData name="T'Syen, Cisse" userId="62a7a7cb-d150-493d-9244-3a5b3599a83f" providerId="ADAL" clId="{5F4827F5-82AB-4316-BFBE-DD95D3A6EA17}" dt="2022-03-22T09:39:35.300" v="103"/>
          <ac:spMkLst>
            <pc:docMk/>
            <pc:sldMk cId="4150244873" sldId="267"/>
            <ac:spMk id="54" creationId="{EB6C88C4-95FA-45FE-B89B-5D2EF74CA0A8}"/>
          </ac:spMkLst>
        </pc:spChg>
        <pc:spChg chg="mod">
          <ac:chgData name="T'Syen, Cisse" userId="62a7a7cb-d150-493d-9244-3a5b3599a83f" providerId="ADAL" clId="{5F4827F5-82AB-4316-BFBE-DD95D3A6EA17}" dt="2022-03-22T09:39:35.300" v="103"/>
          <ac:spMkLst>
            <pc:docMk/>
            <pc:sldMk cId="4150244873" sldId="267"/>
            <ac:spMk id="56" creationId="{8FC6BC19-DE55-4F5D-BE7F-680A46103481}"/>
          </ac:spMkLst>
        </pc:spChg>
        <pc:spChg chg="mod">
          <ac:chgData name="T'Syen, Cisse" userId="62a7a7cb-d150-493d-9244-3a5b3599a83f" providerId="ADAL" clId="{5F4827F5-82AB-4316-BFBE-DD95D3A6EA17}" dt="2022-03-22T09:39:35.300" v="103"/>
          <ac:spMkLst>
            <pc:docMk/>
            <pc:sldMk cId="4150244873" sldId="267"/>
            <ac:spMk id="58" creationId="{60F625B6-D9B1-4889-8576-7584C3DB7948}"/>
          </ac:spMkLst>
        </pc:spChg>
        <pc:spChg chg="mod">
          <ac:chgData name="T'Syen, Cisse" userId="62a7a7cb-d150-493d-9244-3a5b3599a83f" providerId="ADAL" clId="{5F4827F5-82AB-4316-BFBE-DD95D3A6EA17}" dt="2022-03-22T09:39:35.300" v="103"/>
          <ac:spMkLst>
            <pc:docMk/>
            <pc:sldMk cId="4150244873" sldId="267"/>
            <ac:spMk id="60" creationId="{70E27845-58BA-48BA-B63C-B6AE5CAB824C}"/>
          </ac:spMkLst>
        </pc:spChg>
        <pc:spChg chg="mod">
          <ac:chgData name="T'Syen, Cisse" userId="62a7a7cb-d150-493d-9244-3a5b3599a83f" providerId="ADAL" clId="{5F4827F5-82AB-4316-BFBE-DD95D3A6EA17}" dt="2022-03-22T09:39:35.300" v="103"/>
          <ac:spMkLst>
            <pc:docMk/>
            <pc:sldMk cId="4150244873" sldId="267"/>
            <ac:spMk id="62" creationId="{D1282CE9-8861-4720-A60F-70B6EACAE49C}"/>
          </ac:spMkLst>
        </pc:spChg>
        <pc:spChg chg="mod">
          <ac:chgData name="T'Syen, Cisse" userId="62a7a7cb-d150-493d-9244-3a5b3599a83f" providerId="ADAL" clId="{5F4827F5-82AB-4316-BFBE-DD95D3A6EA17}" dt="2022-03-22T09:39:35.300" v="103"/>
          <ac:spMkLst>
            <pc:docMk/>
            <pc:sldMk cId="4150244873" sldId="267"/>
            <ac:spMk id="64" creationId="{83B277E6-730F-4E13-A5C6-E474E30815B7}"/>
          </ac:spMkLst>
        </pc:spChg>
        <pc:spChg chg="mod">
          <ac:chgData name="T'Syen, Cisse" userId="62a7a7cb-d150-493d-9244-3a5b3599a83f" providerId="ADAL" clId="{5F4827F5-82AB-4316-BFBE-DD95D3A6EA17}" dt="2022-03-22T09:39:35.300" v="103"/>
          <ac:spMkLst>
            <pc:docMk/>
            <pc:sldMk cId="4150244873" sldId="267"/>
            <ac:spMk id="66" creationId="{9B12B234-C9EF-4939-AB1D-7D34789571FE}"/>
          </ac:spMkLst>
        </pc:spChg>
        <pc:spChg chg="mod">
          <ac:chgData name="T'Syen, Cisse" userId="62a7a7cb-d150-493d-9244-3a5b3599a83f" providerId="ADAL" clId="{5F4827F5-82AB-4316-BFBE-DD95D3A6EA17}" dt="2022-03-22T09:39:35.300" v="103"/>
          <ac:spMkLst>
            <pc:docMk/>
            <pc:sldMk cId="4150244873" sldId="267"/>
            <ac:spMk id="68" creationId="{8FF13ECB-B048-4065-A087-24F79676C24C}"/>
          </ac:spMkLst>
        </pc:spChg>
        <pc:spChg chg="add del mod">
          <ac:chgData name="T'Syen, Cisse" userId="62a7a7cb-d150-493d-9244-3a5b3599a83f" providerId="ADAL" clId="{5F4827F5-82AB-4316-BFBE-DD95D3A6EA17}" dt="2022-03-22T09:39:38.162" v="104"/>
          <ac:spMkLst>
            <pc:docMk/>
            <pc:sldMk cId="4150244873" sldId="267"/>
            <ac:spMk id="70" creationId="{431877DC-E656-4ACB-B468-FBB4508CCAAA}"/>
          </ac:spMkLst>
        </pc:spChg>
        <pc:spChg chg="add del mod">
          <ac:chgData name="T'Syen, Cisse" userId="62a7a7cb-d150-493d-9244-3a5b3599a83f" providerId="ADAL" clId="{5F4827F5-82AB-4316-BFBE-DD95D3A6EA17}" dt="2022-03-22T09:39:38.162" v="104"/>
          <ac:spMkLst>
            <pc:docMk/>
            <pc:sldMk cId="4150244873" sldId="267"/>
            <ac:spMk id="71" creationId="{49B75FE9-4800-47B6-BFC1-9DAB1E414D80}"/>
          </ac:spMkLst>
        </pc:spChg>
        <pc:spChg chg="add del mod">
          <ac:chgData name="T'Syen, Cisse" userId="62a7a7cb-d150-493d-9244-3a5b3599a83f" providerId="ADAL" clId="{5F4827F5-82AB-4316-BFBE-DD95D3A6EA17}" dt="2022-03-22T09:39:38.162" v="104"/>
          <ac:spMkLst>
            <pc:docMk/>
            <pc:sldMk cId="4150244873" sldId="267"/>
            <ac:spMk id="72" creationId="{10936430-8210-4D57-B618-517912B26D2C}"/>
          </ac:spMkLst>
        </pc:spChg>
        <pc:spChg chg="add del mod">
          <ac:chgData name="T'Syen, Cisse" userId="62a7a7cb-d150-493d-9244-3a5b3599a83f" providerId="ADAL" clId="{5F4827F5-82AB-4316-BFBE-DD95D3A6EA17}" dt="2022-03-22T09:39:38.162" v="104"/>
          <ac:spMkLst>
            <pc:docMk/>
            <pc:sldMk cId="4150244873" sldId="267"/>
            <ac:spMk id="74" creationId="{E3B32680-4CBB-42D9-AF97-E166CCDD5A12}"/>
          </ac:spMkLst>
        </pc:spChg>
        <pc:spChg chg="add del mod">
          <ac:chgData name="T'Syen, Cisse" userId="62a7a7cb-d150-493d-9244-3a5b3599a83f" providerId="ADAL" clId="{5F4827F5-82AB-4316-BFBE-DD95D3A6EA17}" dt="2022-03-22T09:39:38.162" v="104"/>
          <ac:spMkLst>
            <pc:docMk/>
            <pc:sldMk cId="4150244873" sldId="267"/>
            <ac:spMk id="76" creationId="{C51E1EAF-627B-4F12-91A7-AC6F1E974361}"/>
          </ac:spMkLst>
        </pc:spChg>
        <pc:spChg chg="add del mod">
          <ac:chgData name="T'Syen, Cisse" userId="62a7a7cb-d150-493d-9244-3a5b3599a83f" providerId="ADAL" clId="{5F4827F5-82AB-4316-BFBE-DD95D3A6EA17}" dt="2022-03-22T09:39:38.162" v="104"/>
          <ac:spMkLst>
            <pc:docMk/>
            <pc:sldMk cId="4150244873" sldId="267"/>
            <ac:spMk id="78" creationId="{2FB41237-45AC-4669-BF54-E762E745318B}"/>
          </ac:spMkLst>
        </pc:spChg>
        <pc:spChg chg="add del mod">
          <ac:chgData name="T'Syen, Cisse" userId="62a7a7cb-d150-493d-9244-3a5b3599a83f" providerId="ADAL" clId="{5F4827F5-82AB-4316-BFBE-DD95D3A6EA17}" dt="2022-03-22T09:39:38.162" v="104"/>
          <ac:spMkLst>
            <pc:docMk/>
            <pc:sldMk cId="4150244873" sldId="267"/>
            <ac:spMk id="80" creationId="{AB10F3C4-6953-4E94-98EC-61ACC3949A29}"/>
          </ac:spMkLst>
        </pc:spChg>
        <pc:spChg chg="add del mod">
          <ac:chgData name="T'Syen, Cisse" userId="62a7a7cb-d150-493d-9244-3a5b3599a83f" providerId="ADAL" clId="{5F4827F5-82AB-4316-BFBE-DD95D3A6EA17}" dt="2022-03-22T09:39:38.162" v="104"/>
          <ac:spMkLst>
            <pc:docMk/>
            <pc:sldMk cId="4150244873" sldId="267"/>
            <ac:spMk id="82" creationId="{E07CC929-D77E-4764-983E-B6B4CB3BF68E}"/>
          </ac:spMkLst>
        </pc:spChg>
        <pc:spChg chg="add del mod">
          <ac:chgData name="T'Syen, Cisse" userId="62a7a7cb-d150-493d-9244-3a5b3599a83f" providerId="ADAL" clId="{5F4827F5-82AB-4316-BFBE-DD95D3A6EA17}" dt="2022-03-22T09:39:38.162" v="104"/>
          <ac:spMkLst>
            <pc:docMk/>
            <pc:sldMk cId="4150244873" sldId="267"/>
            <ac:spMk id="84" creationId="{621CB945-12C5-42A0-A68D-DB8450432A13}"/>
          </ac:spMkLst>
        </pc:spChg>
        <pc:spChg chg="add del mod">
          <ac:chgData name="T'Syen, Cisse" userId="62a7a7cb-d150-493d-9244-3a5b3599a83f" providerId="ADAL" clId="{5F4827F5-82AB-4316-BFBE-DD95D3A6EA17}" dt="2022-03-22T09:39:38.162" v="104"/>
          <ac:spMkLst>
            <pc:docMk/>
            <pc:sldMk cId="4150244873" sldId="267"/>
            <ac:spMk id="86" creationId="{38312C95-15AE-4241-8BB5-2AAF8F5B527D}"/>
          </ac:spMkLst>
        </pc:spChg>
        <pc:spChg chg="add del mod">
          <ac:chgData name="T'Syen, Cisse" userId="62a7a7cb-d150-493d-9244-3a5b3599a83f" providerId="ADAL" clId="{5F4827F5-82AB-4316-BFBE-DD95D3A6EA17}" dt="2022-03-22T09:39:38.162" v="104"/>
          <ac:spMkLst>
            <pc:docMk/>
            <pc:sldMk cId="4150244873" sldId="267"/>
            <ac:spMk id="88" creationId="{56442EDA-43C4-444A-A8CF-A18BD2B79BBE}"/>
          </ac:spMkLst>
        </pc:spChg>
        <pc:spChg chg="add del mod">
          <ac:chgData name="T'Syen, Cisse" userId="62a7a7cb-d150-493d-9244-3a5b3599a83f" providerId="ADAL" clId="{5F4827F5-82AB-4316-BFBE-DD95D3A6EA17}" dt="2022-03-22T09:39:38.162" v="104"/>
          <ac:spMkLst>
            <pc:docMk/>
            <pc:sldMk cId="4150244873" sldId="267"/>
            <ac:spMk id="90" creationId="{25C6E805-24B6-4AA8-91E3-B318D167096C}"/>
          </ac:spMkLst>
        </pc:spChg>
        <pc:spChg chg="add mod">
          <ac:chgData name="T'Syen, Cisse" userId="62a7a7cb-d150-493d-9244-3a5b3599a83f" providerId="ADAL" clId="{5F4827F5-82AB-4316-BFBE-DD95D3A6EA17}" dt="2022-03-22T09:39:47.602" v="107"/>
          <ac:spMkLst>
            <pc:docMk/>
            <pc:sldMk cId="4150244873" sldId="267"/>
            <ac:spMk id="92" creationId="{EB10331F-3D29-4DCE-A55D-CADC4B699273}"/>
          </ac:spMkLst>
        </pc:spChg>
        <pc:spChg chg="mod">
          <ac:chgData name="T'Syen, Cisse" userId="62a7a7cb-d150-493d-9244-3a5b3599a83f" providerId="ADAL" clId="{5F4827F5-82AB-4316-BFBE-DD95D3A6EA17}" dt="2022-03-22T09:39:47.602" v="107"/>
          <ac:spMkLst>
            <pc:docMk/>
            <pc:sldMk cId="4150244873" sldId="267"/>
            <ac:spMk id="94" creationId="{FD9A948B-6145-40ED-B14C-E2A1A3254D9B}"/>
          </ac:spMkLst>
        </pc:spChg>
        <pc:spChg chg="mod">
          <ac:chgData name="T'Syen, Cisse" userId="62a7a7cb-d150-493d-9244-3a5b3599a83f" providerId="ADAL" clId="{5F4827F5-82AB-4316-BFBE-DD95D3A6EA17}" dt="2022-03-22T09:39:47.602" v="107"/>
          <ac:spMkLst>
            <pc:docMk/>
            <pc:sldMk cId="4150244873" sldId="267"/>
            <ac:spMk id="95" creationId="{0B0E9F6C-1E8C-46EB-9E9C-80F85A28D644}"/>
          </ac:spMkLst>
        </pc:spChg>
        <pc:spChg chg="mod">
          <ac:chgData name="T'Syen, Cisse" userId="62a7a7cb-d150-493d-9244-3a5b3599a83f" providerId="ADAL" clId="{5F4827F5-82AB-4316-BFBE-DD95D3A6EA17}" dt="2022-03-22T09:39:47.602" v="107"/>
          <ac:spMkLst>
            <pc:docMk/>
            <pc:sldMk cId="4150244873" sldId="267"/>
            <ac:spMk id="96" creationId="{E16F9DE3-E02E-4E2B-A3D3-1274800DBF4F}"/>
          </ac:spMkLst>
        </pc:spChg>
        <pc:spChg chg="mod">
          <ac:chgData name="T'Syen, Cisse" userId="62a7a7cb-d150-493d-9244-3a5b3599a83f" providerId="ADAL" clId="{5F4827F5-82AB-4316-BFBE-DD95D3A6EA17}" dt="2022-03-22T09:39:47.602" v="107"/>
          <ac:spMkLst>
            <pc:docMk/>
            <pc:sldMk cId="4150244873" sldId="267"/>
            <ac:spMk id="97" creationId="{3880C3D7-36DB-4C1C-A46B-5FAF167E6CDE}"/>
          </ac:spMkLst>
        </pc:spChg>
        <pc:spChg chg="mod">
          <ac:chgData name="T'Syen, Cisse" userId="62a7a7cb-d150-493d-9244-3a5b3599a83f" providerId="ADAL" clId="{5F4827F5-82AB-4316-BFBE-DD95D3A6EA17}" dt="2022-03-22T09:39:47.602" v="107"/>
          <ac:spMkLst>
            <pc:docMk/>
            <pc:sldMk cId="4150244873" sldId="267"/>
            <ac:spMk id="98" creationId="{B19223D7-25D8-4B48-BBC8-6D15A21F87A0}"/>
          </ac:spMkLst>
        </pc:spChg>
        <pc:spChg chg="mod">
          <ac:chgData name="T'Syen, Cisse" userId="62a7a7cb-d150-493d-9244-3a5b3599a83f" providerId="ADAL" clId="{5F4827F5-82AB-4316-BFBE-DD95D3A6EA17}" dt="2022-03-22T09:39:47.602" v="107"/>
          <ac:spMkLst>
            <pc:docMk/>
            <pc:sldMk cId="4150244873" sldId="267"/>
            <ac:spMk id="99" creationId="{E77CD7CD-0D5D-423B-9C66-2CD609571BA6}"/>
          </ac:spMkLst>
        </pc:spChg>
        <pc:spChg chg="mod">
          <ac:chgData name="T'Syen, Cisse" userId="62a7a7cb-d150-493d-9244-3a5b3599a83f" providerId="ADAL" clId="{5F4827F5-82AB-4316-BFBE-DD95D3A6EA17}" dt="2022-03-22T12:49:49.513" v="987" actId="1076"/>
          <ac:spMkLst>
            <pc:docMk/>
            <pc:sldMk cId="4150244873" sldId="267"/>
            <ac:spMk id="100" creationId="{EE2505AC-3D13-4F5A-B1C5-E5B96DBDE42A}"/>
          </ac:spMkLst>
        </pc:spChg>
        <pc:spChg chg="mod">
          <ac:chgData name="T'Syen, Cisse" userId="62a7a7cb-d150-493d-9244-3a5b3599a83f" providerId="ADAL" clId="{5F4827F5-82AB-4316-BFBE-DD95D3A6EA17}" dt="2022-03-22T09:39:47.602" v="107"/>
          <ac:spMkLst>
            <pc:docMk/>
            <pc:sldMk cId="4150244873" sldId="267"/>
            <ac:spMk id="101" creationId="{649B884C-DD4E-4338-91CE-F23925195B0C}"/>
          </ac:spMkLst>
        </pc:spChg>
        <pc:spChg chg="mod">
          <ac:chgData name="T'Syen, Cisse" userId="62a7a7cb-d150-493d-9244-3a5b3599a83f" providerId="ADAL" clId="{5F4827F5-82AB-4316-BFBE-DD95D3A6EA17}" dt="2022-03-22T09:39:47.602" v="107"/>
          <ac:spMkLst>
            <pc:docMk/>
            <pc:sldMk cId="4150244873" sldId="267"/>
            <ac:spMk id="102" creationId="{88A17607-F95E-4D86-8ED6-C171C7BAACEE}"/>
          </ac:spMkLst>
        </pc:spChg>
        <pc:spChg chg="mod">
          <ac:chgData name="T'Syen, Cisse" userId="62a7a7cb-d150-493d-9244-3a5b3599a83f" providerId="ADAL" clId="{5F4827F5-82AB-4316-BFBE-DD95D3A6EA17}" dt="2022-03-22T09:39:47.602" v="107"/>
          <ac:spMkLst>
            <pc:docMk/>
            <pc:sldMk cId="4150244873" sldId="267"/>
            <ac:spMk id="103" creationId="{A669B3FF-6050-4CAA-BBAA-0129AD1D194C}"/>
          </ac:spMkLst>
        </pc:spChg>
        <pc:spChg chg="mod">
          <ac:chgData name="T'Syen, Cisse" userId="62a7a7cb-d150-493d-9244-3a5b3599a83f" providerId="ADAL" clId="{5F4827F5-82AB-4316-BFBE-DD95D3A6EA17}" dt="2022-03-22T09:39:47.602" v="107"/>
          <ac:spMkLst>
            <pc:docMk/>
            <pc:sldMk cId="4150244873" sldId="267"/>
            <ac:spMk id="104" creationId="{A6FE6E38-BD85-4064-BEE4-6AFDB075E890}"/>
          </ac:spMkLst>
        </pc:spChg>
        <pc:spChg chg="mod">
          <ac:chgData name="T'Syen, Cisse" userId="62a7a7cb-d150-493d-9244-3a5b3599a83f" providerId="ADAL" clId="{5F4827F5-82AB-4316-BFBE-DD95D3A6EA17}" dt="2022-03-22T09:39:47.602" v="107"/>
          <ac:spMkLst>
            <pc:docMk/>
            <pc:sldMk cId="4150244873" sldId="267"/>
            <ac:spMk id="105" creationId="{9E1A87BD-3520-4B8D-B58F-3C47718024D1}"/>
          </ac:spMkLst>
        </pc:spChg>
        <pc:spChg chg="mod">
          <ac:chgData name="T'Syen, Cisse" userId="62a7a7cb-d150-493d-9244-3a5b3599a83f" providerId="ADAL" clId="{5F4827F5-82AB-4316-BFBE-DD95D3A6EA17}" dt="2022-03-22T09:39:47.602" v="107"/>
          <ac:spMkLst>
            <pc:docMk/>
            <pc:sldMk cId="4150244873" sldId="267"/>
            <ac:spMk id="106" creationId="{D9F358D9-3A6F-4FAF-B57F-6C307D97839C}"/>
          </ac:spMkLst>
        </pc:spChg>
        <pc:spChg chg="mod">
          <ac:chgData name="T'Syen, Cisse" userId="62a7a7cb-d150-493d-9244-3a5b3599a83f" providerId="ADAL" clId="{5F4827F5-82AB-4316-BFBE-DD95D3A6EA17}" dt="2022-03-22T09:39:47.602" v="107"/>
          <ac:spMkLst>
            <pc:docMk/>
            <pc:sldMk cId="4150244873" sldId="267"/>
            <ac:spMk id="107" creationId="{5801CA04-B5DE-4D70-ABB4-6E717AD67900}"/>
          </ac:spMkLst>
        </pc:spChg>
        <pc:spChg chg="mod">
          <ac:chgData name="T'Syen, Cisse" userId="62a7a7cb-d150-493d-9244-3a5b3599a83f" providerId="ADAL" clId="{5F4827F5-82AB-4316-BFBE-DD95D3A6EA17}" dt="2022-03-22T09:39:47.602" v="107"/>
          <ac:spMkLst>
            <pc:docMk/>
            <pc:sldMk cId="4150244873" sldId="267"/>
            <ac:spMk id="120" creationId="{D9C97CD0-FEA7-4A72-8B55-977AA79B9E54}"/>
          </ac:spMkLst>
        </pc:spChg>
        <pc:spChg chg="mod">
          <ac:chgData name="T'Syen, Cisse" userId="62a7a7cb-d150-493d-9244-3a5b3599a83f" providerId="ADAL" clId="{5F4827F5-82AB-4316-BFBE-DD95D3A6EA17}" dt="2022-03-22T09:39:47.602" v="107"/>
          <ac:spMkLst>
            <pc:docMk/>
            <pc:sldMk cId="4150244873" sldId="267"/>
            <ac:spMk id="122" creationId="{22987AB0-70C9-4FCB-A4DB-21F88CF201D4}"/>
          </ac:spMkLst>
        </pc:spChg>
        <pc:spChg chg="mod">
          <ac:chgData name="T'Syen, Cisse" userId="62a7a7cb-d150-493d-9244-3a5b3599a83f" providerId="ADAL" clId="{5F4827F5-82AB-4316-BFBE-DD95D3A6EA17}" dt="2022-03-22T09:39:47.602" v="107"/>
          <ac:spMkLst>
            <pc:docMk/>
            <pc:sldMk cId="4150244873" sldId="267"/>
            <ac:spMk id="123" creationId="{0D7DA99D-EA84-495E-917C-FB2AE911F4CE}"/>
          </ac:spMkLst>
        </pc:spChg>
        <pc:spChg chg="mod">
          <ac:chgData name="T'Syen, Cisse" userId="62a7a7cb-d150-493d-9244-3a5b3599a83f" providerId="ADAL" clId="{5F4827F5-82AB-4316-BFBE-DD95D3A6EA17}" dt="2022-03-22T09:39:47.602" v="107"/>
          <ac:spMkLst>
            <pc:docMk/>
            <pc:sldMk cId="4150244873" sldId="267"/>
            <ac:spMk id="124" creationId="{8A44A599-043C-423F-9B0C-A582A60FC9B0}"/>
          </ac:spMkLst>
        </pc:spChg>
        <pc:spChg chg="mod">
          <ac:chgData name="T'Syen, Cisse" userId="62a7a7cb-d150-493d-9244-3a5b3599a83f" providerId="ADAL" clId="{5F4827F5-82AB-4316-BFBE-DD95D3A6EA17}" dt="2022-03-22T09:39:47.602" v="107"/>
          <ac:spMkLst>
            <pc:docMk/>
            <pc:sldMk cId="4150244873" sldId="267"/>
            <ac:spMk id="125" creationId="{82CEEB84-783A-4176-A3A0-F3F9602DF59A}"/>
          </ac:spMkLst>
        </pc:spChg>
        <pc:spChg chg="mod">
          <ac:chgData name="T'Syen, Cisse" userId="62a7a7cb-d150-493d-9244-3a5b3599a83f" providerId="ADAL" clId="{5F4827F5-82AB-4316-BFBE-DD95D3A6EA17}" dt="2022-03-22T09:39:47.602" v="107"/>
          <ac:spMkLst>
            <pc:docMk/>
            <pc:sldMk cId="4150244873" sldId="267"/>
            <ac:spMk id="126" creationId="{8FDEA7BC-4D56-4231-AC2D-F6EED0BB2FE7}"/>
          </ac:spMkLst>
        </pc:spChg>
        <pc:spChg chg="mod">
          <ac:chgData name="T'Syen, Cisse" userId="62a7a7cb-d150-493d-9244-3a5b3599a83f" providerId="ADAL" clId="{5F4827F5-82AB-4316-BFBE-DD95D3A6EA17}" dt="2022-03-22T09:39:47.602" v="107"/>
          <ac:spMkLst>
            <pc:docMk/>
            <pc:sldMk cId="4150244873" sldId="267"/>
            <ac:spMk id="127" creationId="{7E7E62D7-E3CF-40A1-A566-6398D1176D8A}"/>
          </ac:spMkLst>
        </pc:spChg>
        <pc:spChg chg="mod">
          <ac:chgData name="T'Syen, Cisse" userId="62a7a7cb-d150-493d-9244-3a5b3599a83f" providerId="ADAL" clId="{5F4827F5-82AB-4316-BFBE-DD95D3A6EA17}" dt="2022-03-22T09:39:47.602" v="107"/>
          <ac:spMkLst>
            <pc:docMk/>
            <pc:sldMk cId="4150244873" sldId="267"/>
            <ac:spMk id="132" creationId="{48B0139E-291C-4052-98E3-53D8BBA975F1}"/>
          </ac:spMkLst>
        </pc:spChg>
        <pc:spChg chg="mod">
          <ac:chgData name="T'Syen, Cisse" userId="62a7a7cb-d150-493d-9244-3a5b3599a83f" providerId="ADAL" clId="{5F4827F5-82AB-4316-BFBE-DD95D3A6EA17}" dt="2022-03-22T09:39:47.602" v="107"/>
          <ac:spMkLst>
            <pc:docMk/>
            <pc:sldMk cId="4150244873" sldId="267"/>
            <ac:spMk id="134" creationId="{C8E0D50F-3822-4ACF-99CD-D5C9F19AD506}"/>
          </ac:spMkLst>
        </pc:spChg>
        <pc:spChg chg="mod">
          <ac:chgData name="T'Syen, Cisse" userId="62a7a7cb-d150-493d-9244-3a5b3599a83f" providerId="ADAL" clId="{5F4827F5-82AB-4316-BFBE-DD95D3A6EA17}" dt="2022-03-22T09:39:47.602" v="107"/>
          <ac:spMkLst>
            <pc:docMk/>
            <pc:sldMk cId="4150244873" sldId="267"/>
            <ac:spMk id="136" creationId="{7F071104-3AE0-4787-848D-87F054235D43}"/>
          </ac:spMkLst>
        </pc:spChg>
        <pc:spChg chg="mod">
          <ac:chgData name="T'Syen, Cisse" userId="62a7a7cb-d150-493d-9244-3a5b3599a83f" providerId="ADAL" clId="{5F4827F5-82AB-4316-BFBE-DD95D3A6EA17}" dt="2022-03-22T09:39:47.602" v="107"/>
          <ac:spMkLst>
            <pc:docMk/>
            <pc:sldMk cId="4150244873" sldId="267"/>
            <ac:spMk id="138" creationId="{AEEE3EC2-D1F5-44A8-957D-19C8DC51DA3C}"/>
          </ac:spMkLst>
        </pc:spChg>
        <pc:spChg chg="mod">
          <ac:chgData name="T'Syen, Cisse" userId="62a7a7cb-d150-493d-9244-3a5b3599a83f" providerId="ADAL" clId="{5F4827F5-82AB-4316-BFBE-DD95D3A6EA17}" dt="2022-03-22T09:39:47.602" v="107"/>
          <ac:spMkLst>
            <pc:docMk/>
            <pc:sldMk cId="4150244873" sldId="267"/>
            <ac:spMk id="140" creationId="{D324256A-6E32-47A1-995E-8CBCF9435DF7}"/>
          </ac:spMkLst>
        </pc:spChg>
        <pc:spChg chg="mod">
          <ac:chgData name="T'Syen, Cisse" userId="62a7a7cb-d150-493d-9244-3a5b3599a83f" providerId="ADAL" clId="{5F4827F5-82AB-4316-BFBE-DD95D3A6EA17}" dt="2022-03-22T09:39:47.602" v="107"/>
          <ac:spMkLst>
            <pc:docMk/>
            <pc:sldMk cId="4150244873" sldId="267"/>
            <ac:spMk id="142" creationId="{1A516E95-6E07-4C47-8D8F-DB95CB680B1A}"/>
          </ac:spMkLst>
        </pc:spChg>
        <pc:spChg chg="mod">
          <ac:chgData name="T'Syen, Cisse" userId="62a7a7cb-d150-493d-9244-3a5b3599a83f" providerId="ADAL" clId="{5F4827F5-82AB-4316-BFBE-DD95D3A6EA17}" dt="2022-03-22T09:39:47.602" v="107"/>
          <ac:spMkLst>
            <pc:docMk/>
            <pc:sldMk cId="4150244873" sldId="267"/>
            <ac:spMk id="144" creationId="{6FF90CF9-7673-45CD-8F32-0E85BD3FACB4}"/>
          </ac:spMkLst>
        </pc:spChg>
        <pc:spChg chg="mod">
          <ac:chgData name="T'Syen, Cisse" userId="62a7a7cb-d150-493d-9244-3a5b3599a83f" providerId="ADAL" clId="{5F4827F5-82AB-4316-BFBE-DD95D3A6EA17}" dt="2022-03-22T09:39:47.602" v="107"/>
          <ac:spMkLst>
            <pc:docMk/>
            <pc:sldMk cId="4150244873" sldId="267"/>
            <ac:spMk id="146" creationId="{1E2D6703-FFE5-4E90-81FA-3755656CC2D1}"/>
          </ac:spMkLst>
        </pc:spChg>
        <pc:spChg chg="mod">
          <ac:chgData name="T'Syen, Cisse" userId="62a7a7cb-d150-493d-9244-3a5b3599a83f" providerId="ADAL" clId="{5F4827F5-82AB-4316-BFBE-DD95D3A6EA17}" dt="2022-03-22T09:39:47.602" v="107"/>
          <ac:spMkLst>
            <pc:docMk/>
            <pc:sldMk cId="4150244873" sldId="267"/>
            <ac:spMk id="148" creationId="{BF36C346-0DE0-4537-9DBC-90BB64A2CA11}"/>
          </ac:spMkLst>
        </pc:spChg>
        <pc:spChg chg="mod">
          <ac:chgData name="T'Syen, Cisse" userId="62a7a7cb-d150-493d-9244-3a5b3599a83f" providerId="ADAL" clId="{5F4827F5-82AB-4316-BFBE-DD95D3A6EA17}" dt="2022-03-22T09:39:47.602" v="107"/>
          <ac:spMkLst>
            <pc:docMk/>
            <pc:sldMk cId="4150244873" sldId="267"/>
            <ac:spMk id="150" creationId="{18873976-9D4E-4138-A73E-DC91EB7A60D1}"/>
          </ac:spMkLst>
        </pc:spChg>
        <pc:spChg chg="mod">
          <ac:chgData name="T'Syen, Cisse" userId="62a7a7cb-d150-493d-9244-3a5b3599a83f" providerId="ADAL" clId="{5F4827F5-82AB-4316-BFBE-DD95D3A6EA17}" dt="2022-03-22T09:39:47.602" v="107"/>
          <ac:spMkLst>
            <pc:docMk/>
            <pc:sldMk cId="4150244873" sldId="267"/>
            <ac:spMk id="152" creationId="{D825D76B-8B18-4EAB-B631-9F26A77D927C}"/>
          </ac:spMkLst>
        </pc:spChg>
        <pc:spChg chg="mod">
          <ac:chgData name="T'Syen, Cisse" userId="62a7a7cb-d150-493d-9244-3a5b3599a83f" providerId="ADAL" clId="{5F4827F5-82AB-4316-BFBE-DD95D3A6EA17}" dt="2022-03-22T09:39:47.602" v="107"/>
          <ac:spMkLst>
            <pc:docMk/>
            <pc:sldMk cId="4150244873" sldId="267"/>
            <ac:spMk id="154" creationId="{D7E52A6C-C9CC-4614-A1DE-F1E6AFABB674}"/>
          </ac:spMkLst>
        </pc:spChg>
        <pc:spChg chg="add mod">
          <ac:chgData name="T'Syen, Cisse" userId="62a7a7cb-d150-493d-9244-3a5b3599a83f" providerId="ADAL" clId="{5F4827F5-82AB-4316-BFBE-DD95D3A6EA17}" dt="2022-03-22T09:39:47.602" v="107"/>
          <ac:spMkLst>
            <pc:docMk/>
            <pc:sldMk cId="4150244873" sldId="267"/>
            <ac:spMk id="156" creationId="{8F17AF6C-C8F9-4B7F-A34E-7DD68317B7A8}"/>
          </ac:spMkLst>
        </pc:spChg>
        <pc:spChg chg="add mod">
          <ac:chgData name="T'Syen, Cisse" userId="62a7a7cb-d150-493d-9244-3a5b3599a83f" providerId="ADAL" clId="{5F4827F5-82AB-4316-BFBE-DD95D3A6EA17}" dt="2022-03-22T09:39:47.602" v="107"/>
          <ac:spMkLst>
            <pc:docMk/>
            <pc:sldMk cId="4150244873" sldId="267"/>
            <ac:spMk id="157" creationId="{5CAFDF46-178F-4819-8E50-7EDC3EFCF32E}"/>
          </ac:spMkLst>
        </pc:spChg>
        <pc:spChg chg="add mod">
          <ac:chgData name="T'Syen, Cisse" userId="62a7a7cb-d150-493d-9244-3a5b3599a83f" providerId="ADAL" clId="{5F4827F5-82AB-4316-BFBE-DD95D3A6EA17}" dt="2022-03-22T09:39:47.602" v="107"/>
          <ac:spMkLst>
            <pc:docMk/>
            <pc:sldMk cId="4150244873" sldId="267"/>
            <ac:spMk id="158" creationId="{A15DB1F2-1FA9-44C6-8D1E-B035ADFC68AE}"/>
          </ac:spMkLst>
        </pc:spChg>
        <pc:spChg chg="add mod">
          <ac:chgData name="T'Syen, Cisse" userId="62a7a7cb-d150-493d-9244-3a5b3599a83f" providerId="ADAL" clId="{5F4827F5-82AB-4316-BFBE-DD95D3A6EA17}" dt="2022-03-22T09:39:47.602" v="107"/>
          <ac:spMkLst>
            <pc:docMk/>
            <pc:sldMk cId="4150244873" sldId="267"/>
            <ac:spMk id="160" creationId="{AA0D820D-0E04-459E-AFBB-F9FBBAF931CB}"/>
          </ac:spMkLst>
        </pc:spChg>
        <pc:spChg chg="add mod">
          <ac:chgData name="T'Syen, Cisse" userId="62a7a7cb-d150-493d-9244-3a5b3599a83f" providerId="ADAL" clId="{5F4827F5-82AB-4316-BFBE-DD95D3A6EA17}" dt="2022-03-22T09:39:47.602" v="107"/>
          <ac:spMkLst>
            <pc:docMk/>
            <pc:sldMk cId="4150244873" sldId="267"/>
            <ac:spMk id="162" creationId="{DEB2FDFC-1A54-46E2-98EE-CCEACDB6001E}"/>
          </ac:spMkLst>
        </pc:spChg>
        <pc:spChg chg="add mod">
          <ac:chgData name="T'Syen, Cisse" userId="62a7a7cb-d150-493d-9244-3a5b3599a83f" providerId="ADAL" clId="{5F4827F5-82AB-4316-BFBE-DD95D3A6EA17}" dt="2022-03-22T09:39:47.602" v="107"/>
          <ac:spMkLst>
            <pc:docMk/>
            <pc:sldMk cId="4150244873" sldId="267"/>
            <ac:spMk id="164" creationId="{2C461628-CF8A-4DBC-BD91-204320D3A18E}"/>
          </ac:spMkLst>
        </pc:spChg>
        <pc:spChg chg="add mod">
          <ac:chgData name="T'Syen, Cisse" userId="62a7a7cb-d150-493d-9244-3a5b3599a83f" providerId="ADAL" clId="{5F4827F5-82AB-4316-BFBE-DD95D3A6EA17}" dt="2022-03-22T09:39:47.602" v="107"/>
          <ac:spMkLst>
            <pc:docMk/>
            <pc:sldMk cId="4150244873" sldId="267"/>
            <ac:spMk id="166" creationId="{C7432ED7-E840-4A5F-AE0C-D02F66AF9432}"/>
          </ac:spMkLst>
        </pc:spChg>
        <pc:spChg chg="add mod">
          <ac:chgData name="T'Syen, Cisse" userId="62a7a7cb-d150-493d-9244-3a5b3599a83f" providerId="ADAL" clId="{5F4827F5-82AB-4316-BFBE-DD95D3A6EA17}" dt="2022-03-22T09:39:47.602" v="107"/>
          <ac:spMkLst>
            <pc:docMk/>
            <pc:sldMk cId="4150244873" sldId="267"/>
            <ac:spMk id="168" creationId="{EB97F2EA-B672-4D7D-BA84-1FECFCCD00F1}"/>
          </ac:spMkLst>
        </pc:spChg>
        <pc:spChg chg="add mod">
          <ac:chgData name="T'Syen, Cisse" userId="62a7a7cb-d150-493d-9244-3a5b3599a83f" providerId="ADAL" clId="{5F4827F5-82AB-4316-BFBE-DD95D3A6EA17}" dt="2022-03-22T09:39:47.602" v="107"/>
          <ac:spMkLst>
            <pc:docMk/>
            <pc:sldMk cId="4150244873" sldId="267"/>
            <ac:spMk id="170" creationId="{0118F47E-A00D-4B70-8E85-99BAD1BF87DD}"/>
          </ac:spMkLst>
        </pc:spChg>
        <pc:spChg chg="add mod">
          <ac:chgData name="T'Syen, Cisse" userId="62a7a7cb-d150-493d-9244-3a5b3599a83f" providerId="ADAL" clId="{5F4827F5-82AB-4316-BFBE-DD95D3A6EA17}" dt="2022-03-22T09:39:47.602" v="107"/>
          <ac:spMkLst>
            <pc:docMk/>
            <pc:sldMk cId="4150244873" sldId="267"/>
            <ac:spMk id="172" creationId="{36823D82-C453-4A59-9F1C-81EA3865D79C}"/>
          </ac:spMkLst>
        </pc:spChg>
        <pc:spChg chg="add mod">
          <ac:chgData name="T'Syen, Cisse" userId="62a7a7cb-d150-493d-9244-3a5b3599a83f" providerId="ADAL" clId="{5F4827F5-82AB-4316-BFBE-DD95D3A6EA17}" dt="2022-03-22T09:39:47.602" v="107"/>
          <ac:spMkLst>
            <pc:docMk/>
            <pc:sldMk cId="4150244873" sldId="267"/>
            <ac:spMk id="174" creationId="{3DDB5596-4830-4FC4-8598-DFE19D0B2189}"/>
          </ac:spMkLst>
        </pc:spChg>
        <pc:spChg chg="add mod">
          <ac:chgData name="T'Syen, Cisse" userId="62a7a7cb-d150-493d-9244-3a5b3599a83f" providerId="ADAL" clId="{5F4827F5-82AB-4316-BFBE-DD95D3A6EA17}" dt="2022-03-22T09:39:47.602" v="107"/>
          <ac:spMkLst>
            <pc:docMk/>
            <pc:sldMk cId="4150244873" sldId="267"/>
            <ac:spMk id="176" creationId="{9A8FA746-E17E-4FC1-94E9-E22B568C0D4D}"/>
          </ac:spMkLst>
        </pc:spChg>
        <pc:spChg chg="add mod">
          <ac:chgData name="T'Syen, Cisse" userId="62a7a7cb-d150-493d-9244-3a5b3599a83f" providerId="ADAL" clId="{5F4827F5-82AB-4316-BFBE-DD95D3A6EA17}" dt="2022-03-22T12:51:48.714" v="1003" actId="1076"/>
          <ac:spMkLst>
            <pc:docMk/>
            <pc:sldMk cId="4150244873" sldId="267"/>
            <ac:spMk id="178" creationId="{2FA57593-7548-4F3A-8C48-6432F0D74E7E}"/>
          </ac:spMkLst>
        </pc:spChg>
        <pc:grpChg chg="add del mod">
          <ac:chgData name="T'Syen, Cisse" userId="62a7a7cb-d150-493d-9244-3a5b3599a83f" providerId="ADAL" clId="{5F4827F5-82AB-4316-BFBE-DD95D3A6EA17}" dt="2022-03-22T09:39:38.162" v="104"/>
          <ac:grpSpMkLst>
            <pc:docMk/>
            <pc:sldMk cId="4150244873" sldId="267"/>
            <ac:grpSpMk id="7" creationId="{32509AEE-6793-4E6D-878E-7E4CA11A6C63}"/>
          </ac:grpSpMkLst>
        </pc:grpChg>
        <pc:grpChg chg="mod">
          <ac:chgData name="T'Syen, Cisse" userId="62a7a7cb-d150-493d-9244-3a5b3599a83f" providerId="ADAL" clId="{5F4827F5-82AB-4316-BFBE-DD95D3A6EA17}" dt="2022-03-22T09:39:35.300" v="103"/>
          <ac:grpSpMkLst>
            <pc:docMk/>
            <pc:sldMk cId="4150244873" sldId="267"/>
            <ac:grpSpMk id="22" creationId="{4CE8C291-B8AC-4A90-A25E-309893D7EF9D}"/>
          </ac:grpSpMkLst>
        </pc:grpChg>
        <pc:grpChg chg="mod">
          <ac:chgData name="T'Syen, Cisse" userId="62a7a7cb-d150-493d-9244-3a5b3599a83f" providerId="ADAL" clId="{5F4827F5-82AB-4316-BFBE-DD95D3A6EA17}" dt="2022-03-22T09:39:35.300" v="103"/>
          <ac:grpSpMkLst>
            <pc:docMk/>
            <pc:sldMk cId="4150244873" sldId="267"/>
            <ac:grpSpMk id="23" creationId="{8E15FFE8-7FF2-49EC-AD06-1039C7B3E2C8}"/>
          </ac:grpSpMkLst>
        </pc:grpChg>
        <pc:grpChg chg="mod">
          <ac:chgData name="T'Syen, Cisse" userId="62a7a7cb-d150-493d-9244-3a5b3599a83f" providerId="ADAL" clId="{5F4827F5-82AB-4316-BFBE-DD95D3A6EA17}" dt="2022-03-22T09:39:35.300" v="103"/>
          <ac:grpSpMkLst>
            <pc:docMk/>
            <pc:sldMk cId="4150244873" sldId="267"/>
            <ac:grpSpMk id="24" creationId="{3E157B85-58A8-4065-91A6-203F20334BFD}"/>
          </ac:grpSpMkLst>
        </pc:grpChg>
        <pc:grpChg chg="mod">
          <ac:chgData name="T'Syen, Cisse" userId="62a7a7cb-d150-493d-9244-3a5b3599a83f" providerId="ADAL" clId="{5F4827F5-82AB-4316-BFBE-DD95D3A6EA17}" dt="2022-03-22T09:39:35.300" v="103"/>
          <ac:grpSpMkLst>
            <pc:docMk/>
            <pc:sldMk cId="4150244873" sldId="267"/>
            <ac:grpSpMk id="25" creationId="{7D3321FD-DEAA-4F0E-923F-A53982B454F7}"/>
          </ac:grpSpMkLst>
        </pc:grpChg>
        <pc:grpChg chg="mod">
          <ac:chgData name="T'Syen, Cisse" userId="62a7a7cb-d150-493d-9244-3a5b3599a83f" providerId="ADAL" clId="{5F4827F5-82AB-4316-BFBE-DD95D3A6EA17}" dt="2022-03-22T09:39:35.300" v="103"/>
          <ac:grpSpMkLst>
            <pc:docMk/>
            <pc:sldMk cId="4150244873" sldId="267"/>
            <ac:grpSpMk id="26" creationId="{0CAE0742-5213-47D0-A4F1-ADCCF7F224DE}"/>
          </ac:grpSpMkLst>
        </pc:grpChg>
        <pc:grpChg chg="mod">
          <ac:chgData name="T'Syen, Cisse" userId="62a7a7cb-d150-493d-9244-3a5b3599a83f" providerId="ADAL" clId="{5F4827F5-82AB-4316-BFBE-DD95D3A6EA17}" dt="2022-03-22T09:39:35.300" v="103"/>
          <ac:grpSpMkLst>
            <pc:docMk/>
            <pc:sldMk cId="4150244873" sldId="267"/>
            <ac:grpSpMk id="27" creationId="{35C46658-85F7-48D8-8C7E-14B9809ACA1C}"/>
          </ac:grpSpMkLst>
        </pc:grpChg>
        <pc:grpChg chg="mod">
          <ac:chgData name="T'Syen, Cisse" userId="62a7a7cb-d150-493d-9244-3a5b3599a83f" providerId="ADAL" clId="{5F4827F5-82AB-4316-BFBE-DD95D3A6EA17}" dt="2022-03-22T09:39:35.300" v="103"/>
          <ac:grpSpMkLst>
            <pc:docMk/>
            <pc:sldMk cId="4150244873" sldId="267"/>
            <ac:grpSpMk id="28" creationId="{99219450-3571-480E-AF51-2E79595189B0}"/>
          </ac:grpSpMkLst>
        </pc:grpChg>
        <pc:grpChg chg="mod">
          <ac:chgData name="T'Syen, Cisse" userId="62a7a7cb-d150-493d-9244-3a5b3599a83f" providerId="ADAL" clId="{5F4827F5-82AB-4316-BFBE-DD95D3A6EA17}" dt="2022-03-22T09:39:35.300" v="103"/>
          <ac:grpSpMkLst>
            <pc:docMk/>
            <pc:sldMk cId="4150244873" sldId="267"/>
            <ac:grpSpMk id="29" creationId="{C1846BD6-0255-4F76-8919-F782D5FE1E45}"/>
          </ac:grpSpMkLst>
        </pc:grpChg>
        <pc:grpChg chg="mod">
          <ac:chgData name="T'Syen, Cisse" userId="62a7a7cb-d150-493d-9244-3a5b3599a83f" providerId="ADAL" clId="{5F4827F5-82AB-4316-BFBE-DD95D3A6EA17}" dt="2022-03-22T09:39:35.300" v="103"/>
          <ac:grpSpMkLst>
            <pc:docMk/>
            <pc:sldMk cId="4150244873" sldId="267"/>
            <ac:grpSpMk id="30" creationId="{1EBEC685-1E13-4EA7-A2F5-FDF9D8D72A8D}"/>
          </ac:grpSpMkLst>
        </pc:grpChg>
        <pc:grpChg chg="mod">
          <ac:chgData name="T'Syen, Cisse" userId="62a7a7cb-d150-493d-9244-3a5b3599a83f" providerId="ADAL" clId="{5F4827F5-82AB-4316-BFBE-DD95D3A6EA17}" dt="2022-03-22T09:39:35.300" v="103"/>
          <ac:grpSpMkLst>
            <pc:docMk/>
            <pc:sldMk cId="4150244873" sldId="267"/>
            <ac:grpSpMk id="31" creationId="{42AFDBED-C9D1-4B4E-BE0C-A51C14E429FE}"/>
          </ac:grpSpMkLst>
        </pc:grpChg>
        <pc:grpChg chg="mod">
          <ac:chgData name="T'Syen, Cisse" userId="62a7a7cb-d150-493d-9244-3a5b3599a83f" providerId="ADAL" clId="{5F4827F5-82AB-4316-BFBE-DD95D3A6EA17}" dt="2022-03-22T09:39:35.300" v="103"/>
          <ac:grpSpMkLst>
            <pc:docMk/>
            <pc:sldMk cId="4150244873" sldId="267"/>
            <ac:grpSpMk id="32" creationId="{B9A375C2-190A-4112-ADCC-FBF786462904}"/>
          </ac:grpSpMkLst>
        </pc:grpChg>
        <pc:grpChg chg="mod">
          <ac:chgData name="T'Syen, Cisse" userId="62a7a7cb-d150-493d-9244-3a5b3599a83f" providerId="ADAL" clId="{5F4827F5-82AB-4316-BFBE-DD95D3A6EA17}" dt="2022-03-22T09:39:35.300" v="103"/>
          <ac:grpSpMkLst>
            <pc:docMk/>
            <pc:sldMk cId="4150244873" sldId="267"/>
            <ac:grpSpMk id="33" creationId="{52C74C5E-BF7C-4C44-9459-C2DA967A2111}"/>
          </ac:grpSpMkLst>
        </pc:grpChg>
        <pc:grpChg chg="add mod">
          <ac:chgData name="T'Syen, Cisse" userId="62a7a7cb-d150-493d-9244-3a5b3599a83f" providerId="ADAL" clId="{5F4827F5-82AB-4316-BFBE-DD95D3A6EA17}" dt="2022-03-22T12:51:02.252" v="997" actId="1076"/>
          <ac:grpSpMkLst>
            <pc:docMk/>
            <pc:sldMk cId="4150244873" sldId="267"/>
            <ac:grpSpMk id="93" creationId="{82785323-C089-4DD8-938C-740D3F875239}"/>
          </ac:grpSpMkLst>
        </pc:grpChg>
        <pc:grpChg chg="mod">
          <ac:chgData name="T'Syen, Cisse" userId="62a7a7cb-d150-493d-9244-3a5b3599a83f" providerId="ADAL" clId="{5F4827F5-82AB-4316-BFBE-DD95D3A6EA17}" dt="2022-03-22T09:39:47.602" v="107"/>
          <ac:grpSpMkLst>
            <pc:docMk/>
            <pc:sldMk cId="4150244873" sldId="267"/>
            <ac:grpSpMk id="108" creationId="{146BB8F3-034F-4664-9DF4-B9536894CD62}"/>
          </ac:grpSpMkLst>
        </pc:grpChg>
        <pc:grpChg chg="mod">
          <ac:chgData name="T'Syen, Cisse" userId="62a7a7cb-d150-493d-9244-3a5b3599a83f" providerId="ADAL" clId="{5F4827F5-82AB-4316-BFBE-DD95D3A6EA17}" dt="2022-03-22T09:39:47.602" v="107"/>
          <ac:grpSpMkLst>
            <pc:docMk/>
            <pc:sldMk cId="4150244873" sldId="267"/>
            <ac:grpSpMk id="109" creationId="{38B3CAEF-2EC3-480C-BA3B-2B5FB442C2D8}"/>
          </ac:grpSpMkLst>
        </pc:grpChg>
        <pc:grpChg chg="mod">
          <ac:chgData name="T'Syen, Cisse" userId="62a7a7cb-d150-493d-9244-3a5b3599a83f" providerId="ADAL" clId="{5F4827F5-82AB-4316-BFBE-DD95D3A6EA17}" dt="2022-03-22T09:39:47.602" v="107"/>
          <ac:grpSpMkLst>
            <pc:docMk/>
            <pc:sldMk cId="4150244873" sldId="267"/>
            <ac:grpSpMk id="110" creationId="{A479D461-D768-44F1-B34E-AD0ECF3ED590}"/>
          </ac:grpSpMkLst>
        </pc:grpChg>
        <pc:grpChg chg="mod">
          <ac:chgData name="T'Syen, Cisse" userId="62a7a7cb-d150-493d-9244-3a5b3599a83f" providerId="ADAL" clId="{5F4827F5-82AB-4316-BFBE-DD95D3A6EA17}" dt="2022-03-22T09:39:47.602" v="107"/>
          <ac:grpSpMkLst>
            <pc:docMk/>
            <pc:sldMk cId="4150244873" sldId="267"/>
            <ac:grpSpMk id="111" creationId="{6142FB48-D6A8-4BB3-A108-E21B4BC197E6}"/>
          </ac:grpSpMkLst>
        </pc:grpChg>
        <pc:grpChg chg="mod">
          <ac:chgData name="T'Syen, Cisse" userId="62a7a7cb-d150-493d-9244-3a5b3599a83f" providerId="ADAL" clId="{5F4827F5-82AB-4316-BFBE-DD95D3A6EA17}" dt="2022-03-22T09:39:47.602" v="107"/>
          <ac:grpSpMkLst>
            <pc:docMk/>
            <pc:sldMk cId="4150244873" sldId="267"/>
            <ac:grpSpMk id="112" creationId="{20225FAE-AEB6-427B-A7A3-1C02E3F100BA}"/>
          </ac:grpSpMkLst>
        </pc:grpChg>
        <pc:grpChg chg="mod">
          <ac:chgData name="T'Syen, Cisse" userId="62a7a7cb-d150-493d-9244-3a5b3599a83f" providerId="ADAL" clId="{5F4827F5-82AB-4316-BFBE-DD95D3A6EA17}" dt="2022-03-22T09:39:47.602" v="107"/>
          <ac:grpSpMkLst>
            <pc:docMk/>
            <pc:sldMk cId="4150244873" sldId="267"/>
            <ac:grpSpMk id="113" creationId="{DEC2039C-C43C-411D-84BF-4746907E6FB8}"/>
          </ac:grpSpMkLst>
        </pc:grpChg>
        <pc:grpChg chg="mod">
          <ac:chgData name="T'Syen, Cisse" userId="62a7a7cb-d150-493d-9244-3a5b3599a83f" providerId="ADAL" clId="{5F4827F5-82AB-4316-BFBE-DD95D3A6EA17}" dt="2022-03-22T09:39:47.602" v="107"/>
          <ac:grpSpMkLst>
            <pc:docMk/>
            <pc:sldMk cId="4150244873" sldId="267"/>
            <ac:grpSpMk id="114" creationId="{16DCA7E5-0E1A-4D6C-9E7B-C4FA7D26B108}"/>
          </ac:grpSpMkLst>
        </pc:grpChg>
        <pc:grpChg chg="mod">
          <ac:chgData name="T'Syen, Cisse" userId="62a7a7cb-d150-493d-9244-3a5b3599a83f" providerId="ADAL" clId="{5F4827F5-82AB-4316-BFBE-DD95D3A6EA17}" dt="2022-03-22T09:39:47.602" v="107"/>
          <ac:grpSpMkLst>
            <pc:docMk/>
            <pc:sldMk cId="4150244873" sldId="267"/>
            <ac:grpSpMk id="115" creationId="{2D47C6E2-91BD-440B-8405-F836BC30CD7A}"/>
          </ac:grpSpMkLst>
        </pc:grpChg>
        <pc:grpChg chg="mod">
          <ac:chgData name="T'Syen, Cisse" userId="62a7a7cb-d150-493d-9244-3a5b3599a83f" providerId="ADAL" clId="{5F4827F5-82AB-4316-BFBE-DD95D3A6EA17}" dt="2022-03-22T09:39:47.602" v="107"/>
          <ac:grpSpMkLst>
            <pc:docMk/>
            <pc:sldMk cId="4150244873" sldId="267"/>
            <ac:grpSpMk id="116" creationId="{341298BE-AE37-40F3-8353-A77B6CDA7994}"/>
          </ac:grpSpMkLst>
        </pc:grpChg>
        <pc:grpChg chg="mod">
          <ac:chgData name="T'Syen, Cisse" userId="62a7a7cb-d150-493d-9244-3a5b3599a83f" providerId="ADAL" clId="{5F4827F5-82AB-4316-BFBE-DD95D3A6EA17}" dt="2022-03-22T09:39:47.602" v="107"/>
          <ac:grpSpMkLst>
            <pc:docMk/>
            <pc:sldMk cId="4150244873" sldId="267"/>
            <ac:grpSpMk id="117" creationId="{E95AD4BD-89B8-437B-8D80-BB49DC61D72D}"/>
          </ac:grpSpMkLst>
        </pc:grpChg>
        <pc:grpChg chg="mod">
          <ac:chgData name="T'Syen, Cisse" userId="62a7a7cb-d150-493d-9244-3a5b3599a83f" providerId="ADAL" clId="{5F4827F5-82AB-4316-BFBE-DD95D3A6EA17}" dt="2022-03-22T09:39:47.602" v="107"/>
          <ac:grpSpMkLst>
            <pc:docMk/>
            <pc:sldMk cId="4150244873" sldId="267"/>
            <ac:grpSpMk id="118" creationId="{2EC18F27-447E-481C-B6C9-CA85ED8C3CCD}"/>
          </ac:grpSpMkLst>
        </pc:grpChg>
        <pc:grpChg chg="mod">
          <ac:chgData name="T'Syen, Cisse" userId="62a7a7cb-d150-493d-9244-3a5b3599a83f" providerId="ADAL" clId="{5F4827F5-82AB-4316-BFBE-DD95D3A6EA17}" dt="2022-03-22T09:39:47.602" v="107"/>
          <ac:grpSpMkLst>
            <pc:docMk/>
            <pc:sldMk cId="4150244873" sldId="267"/>
            <ac:grpSpMk id="119" creationId="{7DDED77B-767E-489C-ADFF-9112E2D0E47F}"/>
          </ac:grpSpMkLst>
        </pc:grpChg>
        <pc:cxnChg chg="mod">
          <ac:chgData name="T'Syen, Cisse" userId="62a7a7cb-d150-493d-9244-3a5b3599a83f" providerId="ADAL" clId="{5F4827F5-82AB-4316-BFBE-DD95D3A6EA17}" dt="2022-03-22T09:39:35.300" v="103"/>
          <ac:cxnSpMkLst>
            <pc:docMk/>
            <pc:sldMk cId="4150244873" sldId="267"/>
            <ac:cxnSpMk id="35" creationId="{9097CC83-C932-4296-8201-163CF780ADBD}"/>
          </ac:cxnSpMkLst>
        </pc:cxnChg>
        <pc:cxnChg chg="mod">
          <ac:chgData name="T'Syen, Cisse" userId="62a7a7cb-d150-493d-9244-3a5b3599a83f" providerId="ADAL" clId="{5F4827F5-82AB-4316-BFBE-DD95D3A6EA17}" dt="2022-03-22T09:39:35.300" v="103"/>
          <ac:cxnSpMkLst>
            <pc:docMk/>
            <pc:sldMk cId="4150244873" sldId="267"/>
            <ac:cxnSpMk id="42" creationId="{3536BB59-D04B-468A-9757-7F36EB7E0958}"/>
          </ac:cxnSpMkLst>
        </pc:cxnChg>
        <pc:cxnChg chg="mod">
          <ac:chgData name="T'Syen, Cisse" userId="62a7a7cb-d150-493d-9244-3a5b3599a83f" providerId="ADAL" clId="{5F4827F5-82AB-4316-BFBE-DD95D3A6EA17}" dt="2022-03-22T09:39:35.300" v="103"/>
          <ac:cxnSpMkLst>
            <pc:docMk/>
            <pc:sldMk cId="4150244873" sldId="267"/>
            <ac:cxnSpMk id="43" creationId="{BC43B414-DE6E-44CC-9857-19A00FE551C7}"/>
          </ac:cxnSpMkLst>
        </pc:cxnChg>
        <pc:cxnChg chg="mod">
          <ac:chgData name="T'Syen, Cisse" userId="62a7a7cb-d150-493d-9244-3a5b3599a83f" providerId="ADAL" clId="{5F4827F5-82AB-4316-BFBE-DD95D3A6EA17}" dt="2022-03-22T09:39:35.300" v="103"/>
          <ac:cxnSpMkLst>
            <pc:docMk/>
            <pc:sldMk cId="4150244873" sldId="267"/>
            <ac:cxnSpMk id="44" creationId="{5B706A66-B259-4F30-9CC7-58B1313E6E4E}"/>
          </ac:cxnSpMkLst>
        </pc:cxnChg>
        <pc:cxnChg chg="mod">
          <ac:chgData name="T'Syen, Cisse" userId="62a7a7cb-d150-493d-9244-3a5b3599a83f" providerId="ADAL" clId="{5F4827F5-82AB-4316-BFBE-DD95D3A6EA17}" dt="2022-03-22T09:39:35.300" v="103"/>
          <ac:cxnSpMkLst>
            <pc:docMk/>
            <pc:sldMk cId="4150244873" sldId="267"/>
            <ac:cxnSpMk id="45" creationId="{DA696D08-BF73-433E-8F9F-5753A4E15304}"/>
          </ac:cxnSpMkLst>
        </pc:cxnChg>
        <pc:cxnChg chg="mod">
          <ac:chgData name="T'Syen, Cisse" userId="62a7a7cb-d150-493d-9244-3a5b3599a83f" providerId="ADAL" clId="{5F4827F5-82AB-4316-BFBE-DD95D3A6EA17}" dt="2022-03-22T09:39:35.300" v="103"/>
          <ac:cxnSpMkLst>
            <pc:docMk/>
            <pc:sldMk cId="4150244873" sldId="267"/>
            <ac:cxnSpMk id="47" creationId="{210C2FF1-1CA1-49B2-8DA9-F5403C63CAC4}"/>
          </ac:cxnSpMkLst>
        </pc:cxnChg>
        <pc:cxnChg chg="mod">
          <ac:chgData name="T'Syen, Cisse" userId="62a7a7cb-d150-493d-9244-3a5b3599a83f" providerId="ADAL" clId="{5F4827F5-82AB-4316-BFBE-DD95D3A6EA17}" dt="2022-03-22T09:39:35.300" v="103"/>
          <ac:cxnSpMkLst>
            <pc:docMk/>
            <pc:sldMk cId="4150244873" sldId="267"/>
            <ac:cxnSpMk id="49" creationId="{C9F6BCB7-1899-4AA3-8CA7-207622EBF422}"/>
          </ac:cxnSpMkLst>
        </pc:cxnChg>
        <pc:cxnChg chg="mod">
          <ac:chgData name="T'Syen, Cisse" userId="62a7a7cb-d150-493d-9244-3a5b3599a83f" providerId="ADAL" clId="{5F4827F5-82AB-4316-BFBE-DD95D3A6EA17}" dt="2022-03-22T09:39:35.300" v="103"/>
          <ac:cxnSpMkLst>
            <pc:docMk/>
            <pc:sldMk cId="4150244873" sldId="267"/>
            <ac:cxnSpMk id="51" creationId="{3070D30D-B3C2-4F1C-B342-EF06F988AD61}"/>
          </ac:cxnSpMkLst>
        </pc:cxnChg>
        <pc:cxnChg chg="mod">
          <ac:chgData name="T'Syen, Cisse" userId="62a7a7cb-d150-493d-9244-3a5b3599a83f" providerId="ADAL" clId="{5F4827F5-82AB-4316-BFBE-DD95D3A6EA17}" dt="2022-03-22T09:39:35.300" v="103"/>
          <ac:cxnSpMkLst>
            <pc:docMk/>
            <pc:sldMk cId="4150244873" sldId="267"/>
            <ac:cxnSpMk id="53" creationId="{AEDD24BC-DD1D-4B9E-9A58-412342626B9A}"/>
          </ac:cxnSpMkLst>
        </pc:cxnChg>
        <pc:cxnChg chg="mod">
          <ac:chgData name="T'Syen, Cisse" userId="62a7a7cb-d150-493d-9244-3a5b3599a83f" providerId="ADAL" clId="{5F4827F5-82AB-4316-BFBE-DD95D3A6EA17}" dt="2022-03-22T09:39:35.300" v="103"/>
          <ac:cxnSpMkLst>
            <pc:docMk/>
            <pc:sldMk cId="4150244873" sldId="267"/>
            <ac:cxnSpMk id="55" creationId="{386BB035-CD01-4A74-861A-A16C9F4E8F6B}"/>
          </ac:cxnSpMkLst>
        </pc:cxnChg>
        <pc:cxnChg chg="mod">
          <ac:chgData name="T'Syen, Cisse" userId="62a7a7cb-d150-493d-9244-3a5b3599a83f" providerId="ADAL" clId="{5F4827F5-82AB-4316-BFBE-DD95D3A6EA17}" dt="2022-03-22T09:39:35.300" v="103"/>
          <ac:cxnSpMkLst>
            <pc:docMk/>
            <pc:sldMk cId="4150244873" sldId="267"/>
            <ac:cxnSpMk id="57" creationId="{E019F30E-81DC-4E5D-9C4E-44C42DE51E58}"/>
          </ac:cxnSpMkLst>
        </pc:cxnChg>
        <pc:cxnChg chg="mod">
          <ac:chgData name="T'Syen, Cisse" userId="62a7a7cb-d150-493d-9244-3a5b3599a83f" providerId="ADAL" clId="{5F4827F5-82AB-4316-BFBE-DD95D3A6EA17}" dt="2022-03-22T09:39:35.300" v="103"/>
          <ac:cxnSpMkLst>
            <pc:docMk/>
            <pc:sldMk cId="4150244873" sldId="267"/>
            <ac:cxnSpMk id="59" creationId="{152A7733-5880-4BBC-B940-17B69F1533B3}"/>
          </ac:cxnSpMkLst>
        </pc:cxnChg>
        <pc:cxnChg chg="mod">
          <ac:chgData name="T'Syen, Cisse" userId="62a7a7cb-d150-493d-9244-3a5b3599a83f" providerId="ADAL" clId="{5F4827F5-82AB-4316-BFBE-DD95D3A6EA17}" dt="2022-03-22T09:39:35.300" v="103"/>
          <ac:cxnSpMkLst>
            <pc:docMk/>
            <pc:sldMk cId="4150244873" sldId="267"/>
            <ac:cxnSpMk id="61" creationId="{8B31B40E-1644-4BF0-8331-205D5324A511}"/>
          </ac:cxnSpMkLst>
        </pc:cxnChg>
        <pc:cxnChg chg="mod">
          <ac:chgData name="T'Syen, Cisse" userId="62a7a7cb-d150-493d-9244-3a5b3599a83f" providerId="ADAL" clId="{5F4827F5-82AB-4316-BFBE-DD95D3A6EA17}" dt="2022-03-22T09:39:35.300" v="103"/>
          <ac:cxnSpMkLst>
            <pc:docMk/>
            <pc:sldMk cId="4150244873" sldId="267"/>
            <ac:cxnSpMk id="63" creationId="{7AA0E9DC-3023-4374-8EF2-725F14EC4D43}"/>
          </ac:cxnSpMkLst>
        </pc:cxnChg>
        <pc:cxnChg chg="mod">
          <ac:chgData name="T'Syen, Cisse" userId="62a7a7cb-d150-493d-9244-3a5b3599a83f" providerId="ADAL" clId="{5F4827F5-82AB-4316-BFBE-DD95D3A6EA17}" dt="2022-03-22T09:39:35.300" v="103"/>
          <ac:cxnSpMkLst>
            <pc:docMk/>
            <pc:sldMk cId="4150244873" sldId="267"/>
            <ac:cxnSpMk id="65" creationId="{11A7FC8E-1BFF-415C-9823-CBA47C29C320}"/>
          </ac:cxnSpMkLst>
        </pc:cxnChg>
        <pc:cxnChg chg="mod">
          <ac:chgData name="T'Syen, Cisse" userId="62a7a7cb-d150-493d-9244-3a5b3599a83f" providerId="ADAL" clId="{5F4827F5-82AB-4316-BFBE-DD95D3A6EA17}" dt="2022-03-22T09:39:35.300" v="103"/>
          <ac:cxnSpMkLst>
            <pc:docMk/>
            <pc:sldMk cId="4150244873" sldId="267"/>
            <ac:cxnSpMk id="67" creationId="{45A75590-0D54-4C69-BA7A-56CCE65D885A}"/>
          </ac:cxnSpMkLst>
        </pc:cxnChg>
        <pc:cxnChg chg="mod">
          <ac:chgData name="T'Syen, Cisse" userId="62a7a7cb-d150-493d-9244-3a5b3599a83f" providerId="ADAL" clId="{5F4827F5-82AB-4316-BFBE-DD95D3A6EA17}" dt="2022-03-22T09:39:35.300" v="103"/>
          <ac:cxnSpMkLst>
            <pc:docMk/>
            <pc:sldMk cId="4150244873" sldId="267"/>
            <ac:cxnSpMk id="69" creationId="{93F86A0E-A420-4C21-8DB3-49C572FD0FF1}"/>
          </ac:cxnSpMkLst>
        </pc:cxnChg>
        <pc:cxnChg chg="add del mod">
          <ac:chgData name="T'Syen, Cisse" userId="62a7a7cb-d150-493d-9244-3a5b3599a83f" providerId="ADAL" clId="{5F4827F5-82AB-4316-BFBE-DD95D3A6EA17}" dt="2022-03-22T09:39:38.162" v="104"/>
          <ac:cxnSpMkLst>
            <pc:docMk/>
            <pc:sldMk cId="4150244873" sldId="267"/>
            <ac:cxnSpMk id="73" creationId="{E2DC2D89-5766-467E-898E-7CE32F199FE6}"/>
          </ac:cxnSpMkLst>
        </pc:cxnChg>
        <pc:cxnChg chg="add del mod">
          <ac:chgData name="T'Syen, Cisse" userId="62a7a7cb-d150-493d-9244-3a5b3599a83f" providerId="ADAL" clId="{5F4827F5-82AB-4316-BFBE-DD95D3A6EA17}" dt="2022-03-22T09:39:38.162" v="104"/>
          <ac:cxnSpMkLst>
            <pc:docMk/>
            <pc:sldMk cId="4150244873" sldId="267"/>
            <ac:cxnSpMk id="75" creationId="{B8490A6E-1087-473C-8168-E4E80F152359}"/>
          </ac:cxnSpMkLst>
        </pc:cxnChg>
        <pc:cxnChg chg="add del mod">
          <ac:chgData name="T'Syen, Cisse" userId="62a7a7cb-d150-493d-9244-3a5b3599a83f" providerId="ADAL" clId="{5F4827F5-82AB-4316-BFBE-DD95D3A6EA17}" dt="2022-03-22T09:39:38.162" v="104"/>
          <ac:cxnSpMkLst>
            <pc:docMk/>
            <pc:sldMk cId="4150244873" sldId="267"/>
            <ac:cxnSpMk id="77" creationId="{F98FAE2F-0434-4CED-92C9-21017CF1970D}"/>
          </ac:cxnSpMkLst>
        </pc:cxnChg>
        <pc:cxnChg chg="add del mod">
          <ac:chgData name="T'Syen, Cisse" userId="62a7a7cb-d150-493d-9244-3a5b3599a83f" providerId="ADAL" clId="{5F4827F5-82AB-4316-BFBE-DD95D3A6EA17}" dt="2022-03-22T09:39:38.162" v="104"/>
          <ac:cxnSpMkLst>
            <pc:docMk/>
            <pc:sldMk cId="4150244873" sldId="267"/>
            <ac:cxnSpMk id="79" creationId="{5B404E2D-20BF-4FEB-8D41-ECE4D02B40AC}"/>
          </ac:cxnSpMkLst>
        </pc:cxnChg>
        <pc:cxnChg chg="add del mod">
          <ac:chgData name="T'Syen, Cisse" userId="62a7a7cb-d150-493d-9244-3a5b3599a83f" providerId="ADAL" clId="{5F4827F5-82AB-4316-BFBE-DD95D3A6EA17}" dt="2022-03-22T09:39:38.162" v="104"/>
          <ac:cxnSpMkLst>
            <pc:docMk/>
            <pc:sldMk cId="4150244873" sldId="267"/>
            <ac:cxnSpMk id="81" creationId="{DF62F083-12A4-483B-97BC-403BE5F30140}"/>
          </ac:cxnSpMkLst>
        </pc:cxnChg>
        <pc:cxnChg chg="add del mod">
          <ac:chgData name="T'Syen, Cisse" userId="62a7a7cb-d150-493d-9244-3a5b3599a83f" providerId="ADAL" clId="{5F4827F5-82AB-4316-BFBE-DD95D3A6EA17}" dt="2022-03-22T09:39:38.162" v="104"/>
          <ac:cxnSpMkLst>
            <pc:docMk/>
            <pc:sldMk cId="4150244873" sldId="267"/>
            <ac:cxnSpMk id="83" creationId="{90FE986B-844B-4141-86B2-76E3BFD31439}"/>
          </ac:cxnSpMkLst>
        </pc:cxnChg>
        <pc:cxnChg chg="add del mod">
          <ac:chgData name="T'Syen, Cisse" userId="62a7a7cb-d150-493d-9244-3a5b3599a83f" providerId="ADAL" clId="{5F4827F5-82AB-4316-BFBE-DD95D3A6EA17}" dt="2022-03-22T09:39:38.162" v="104"/>
          <ac:cxnSpMkLst>
            <pc:docMk/>
            <pc:sldMk cId="4150244873" sldId="267"/>
            <ac:cxnSpMk id="85" creationId="{7DF05CB2-B068-44A9-8933-575A9F6F5259}"/>
          </ac:cxnSpMkLst>
        </pc:cxnChg>
        <pc:cxnChg chg="add del mod">
          <ac:chgData name="T'Syen, Cisse" userId="62a7a7cb-d150-493d-9244-3a5b3599a83f" providerId="ADAL" clId="{5F4827F5-82AB-4316-BFBE-DD95D3A6EA17}" dt="2022-03-22T09:39:38.162" v="104"/>
          <ac:cxnSpMkLst>
            <pc:docMk/>
            <pc:sldMk cId="4150244873" sldId="267"/>
            <ac:cxnSpMk id="87" creationId="{BBBF398A-021D-4814-A6C0-12FCCF3038D0}"/>
          </ac:cxnSpMkLst>
        </pc:cxnChg>
        <pc:cxnChg chg="add del mod">
          <ac:chgData name="T'Syen, Cisse" userId="62a7a7cb-d150-493d-9244-3a5b3599a83f" providerId="ADAL" clId="{5F4827F5-82AB-4316-BFBE-DD95D3A6EA17}" dt="2022-03-22T09:39:38.162" v="104"/>
          <ac:cxnSpMkLst>
            <pc:docMk/>
            <pc:sldMk cId="4150244873" sldId="267"/>
            <ac:cxnSpMk id="89" creationId="{92FC4339-77FC-4B66-8A10-B0DC29A47470}"/>
          </ac:cxnSpMkLst>
        </pc:cxnChg>
        <pc:cxnChg chg="add del mod">
          <ac:chgData name="T'Syen, Cisse" userId="62a7a7cb-d150-493d-9244-3a5b3599a83f" providerId="ADAL" clId="{5F4827F5-82AB-4316-BFBE-DD95D3A6EA17}" dt="2022-03-22T09:39:38.162" v="104"/>
          <ac:cxnSpMkLst>
            <pc:docMk/>
            <pc:sldMk cId="4150244873" sldId="267"/>
            <ac:cxnSpMk id="91" creationId="{83C0CB6B-6532-4701-9E74-926702081450}"/>
          </ac:cxnSpMkLst>
        </pc:cxnChg>
        <pc:cxnChg chg="mod">
          <ac:chgData name="T'Syen, Cisse" userId="62a7a7cb-d150-493d-9244-3a5b3599a83f" providerId="ADAL" clId="{5F4827F5-82AB-4316-BFBE-DD95D3A6EA17}" dt="2022-03-22T09:39:47.602" v="107"/>
          <ac:cxnSpMkLst>
            <pc:docMk/>
            <pc:sldMk cId="4150244873" sldId="267"/>
            <ac:cxnSpMk id="121" creationId="{71152935-C6CF-43D7-B3BF-336891D138EE}"/>
          </ac:cxnSpMkLst>
        </pc:cxnChg>
        <pc:cxnChg chg="mod">
          <ac:chgData name="T'Syen, Cisse" userId="62a7a7cb-d150-493d-9244-3a5b3599a83f" providerId="ADAL" clId="{5F4827F5-82AB-4316-BFBE-DD95D3A6EA17}" dt="2022-03-22T09:39:47.602" v="107"/>
          <ac:cxnSpMkLst>
            <pc:docMk/>
            <pc:sldMk cId="4150244873" sldId="267"/>
            <ac:cxnSpMk id="128" creationId="{2D33B196-4E77-4A1E-B392-249BE86C75FD}"/>
          </ac:cxnSpMkLst>
        </pc:cxnChg>
        <pc:cxnChg chg="mod">
          <ac:chgData name="T'Syen, Cisse" userId="62a7a7cb-d150-493d-9244-3a5b3599a83f" providerId="ADAL" clId="{5F4827F5-82AB-4316-BFBE-DD95D3A6EA17}" dt="2022-03-22T09:39:47.602" v="107"/>
          <ac:cxnSpMkLst>
            <pc:docMk/>
            <pc:sldMk cId="4150244873" sldId="267"/>
            <ac:cxnSpMk id="129" creationId="{5460A97C-66CA-4F6D-B318-657ED50E0C92}"/>
          </ac:cxnSpMkLst>
        </pc:cxnChg>
        <pc:cxnChg chg="mod">
          <ac:chgData name="T'Syen, Cisse" userId="62a7a7cb-d150-493d-9244-3a5b3599a83f" providerId="ADAL" clId="{5F4827F5-82AB-4316-BFBE-DD95D3A6EA17}" dt="2022-03-22T09:39:47.602" v="107"/>
          <ac:cxnSpMkLst>
            <pc:docMk/>
            <pc:sldMk cId="4150244873" sldId="267"/>
            <ac:cxnSpMk id="130" creationId="{EA6B2CCD-E71A-4986-B553-2EA4124EBBA4}"/>
          </ac:cxnSpMkLst>
        </pc:cxnChg>
        <pc:cxnChg chg="mod">
          <ac:chgData name="T'Syen, Cisse" userId="62a7a7cb-d150-493d-9244-3a5b3599a83f" providerId="ADAL" clId="{5F4827F5-82AB-4316-BFBE-DD95D3A6EA17}" dt="2022-03-22T09:39:47.602" v="107"/>
          <ac:cxnSpMkLst>
            <pc:docMk/>
            <pc:sldMk cId="4150244873" sldId="267"/>
            <ac:cxnSpMk id="131" creationId="{6C026E22-D4EA-4212-837C-03816015B7D7}"/>
          </ac:cxnSpMkLst>
        </pc:cxnChg>
        <pc:cxnChg chg="mod">
          <ac:chgData name="T'Syen, Cisse" userId="62a7a7cb-d150-493d-9244-3a5b3599a83f" providerId="ADAL" clId="{5F4827F5-82AB-4316-BFBE-DD95D3A6EA17}" dt="2022-03-22T09:39:47.602" v="107"/>
          <ac:cxnSpMkLst>
            <pc:docMk/>
            <pc:sldMk cId="4150244873" sldId="267"/>
            <ac:cxnSpMk id="133" creationId="{1265141E-9190-4D7E-AFC9-CCDAD57FA5BD}"/>
          </ac:cxnSpMkLst>
        </pc:cxnChg>
        <pc:cxnChg chg="mod">
          <ac:chgData name="T'Syen, Cisse" userId="62a7a7cb-d150-493d-9244-3a5b3599a83f" providerId="ADAL" clId="{5F4827F5-82AB-4316-BFBE-DD95D3A6EA17}" dt="2022-03-22T09:39:47.602" v="107"/>
          <ac:cxnSpMkLst>
            <pc:docMk/>
            <pc:sldMk cId="4150244873" sldId="267"/>
            <ac:cxnSpMk id="135" creationId="{C4C973AB-9B15-4A56-831F-0C2A4BF9901F}"/>
          </ac:cxnSpMkLst>
        </pc:cxnChg>
        <pc:cxnChg chg="mod">
          <ac:chgData name="T'Syen, Cisse" userId="62a7a7cb-d150-493d-9244-3a5b3599a83f" providerId="ADAL" clId="{5F4827F5-82AB-4316-BFBE-DD95D3A6EA17}" dt="2022-03-22T09:39:47.602" v="107"/>
          <ac:cxnSpMkLst>
            <pc:docMk/>
            <pc:sldMk cId="4150244873" sldId="267"/>
            <ac:cxnSpMk id="137" creationId="{79DB0A10-6864-4A56-AE34-0C42ED5A1B9C}"/>
          </ac:cxnSpMkLst>
        </pc:cxnChg>
        <pc:cxnChg chg="mod">
          <ac:chgData name="T'Syen, Cisse" userId="62a7a7cb-d150-493d-9244-3a5b3599a83f" providerId="ADAL" clId="{5F4827F5-82AB-4316-BFBE-DD95D3A6EA17}" dt="2022-03-22T09:39:47.602" v="107"/>
          <ac:cxnSpMkLst>
            <pc:docMk/>
            <pc:sldMk cId="4150244873" sldId="267"/>
            <ac:cxnSpMk id="139" creationId="{EFEF3F3F-42E4-4B59-95B7-E1553EBD8BE7}"/>
          </ac:cxnSpMkLst>
        </pc:cxnChg>
        <pc:cxnChg chg="mod">
          <ac:chgData name="T'Syen, Cisse" userId="62a7a7cb-d150-493d-9244-3a5b3599a83f" providerId="ADAL" clId="{5F4827F5-82AB-4316-BFBE-DD95D3A6EA17}" dt="2022-03-22T09:39:47.602" v="107"/>
          <ac:cxnSpMkLst>
            <pc:docMk/>
            <pc:sldMk cId="4150244873" sldId="267"/>
            <ac:cxnSpMk id="141" creationId="{2490B020-1D8E-428B-B767-C27FE0D8C7A8}"/>
          </ac:cxnSpMkLst>
        </pc:cxnChg>
        <pc:cxnChg chg="mod">
          <ac:chgData name="T'Syen, Cisse" userId="62a7a7cb-d150-493d-9244-3a5b3599a83f" providerId="ADAL" clId="{5F4827F5-82AB-4316-BFBE-DD95D3A6EA17}" dt="2022-03-22T09:39:47.602" v="107"/>
          <ac:cxnSpMkLst>
            <pc:docMk/>
            <pc:sldMk cId="4150244873" sldId="267"/>
            <ac:cxnSpMk id="143" creationId="{9C7AA29C-98FA-4C21-9A5F-5DFDBC156FBF}"/>
          </ac:cxnSpMkLst>
        </pc:cxnChg>
        <pc:cxnChg chg="mod">
          <ac:chgData name="T'Syen, Cisse" userId="62a7a7cb-d150-493d-9244-3a5b3599a83f" providerId="ADAL" clId="{5F4827F5-82AB-4316-BFBE-DD95D3A6EA17}" dt="2022-03-22T09:39:47.602" v="107"/>
          <ac:cxnSpMkLst>
            <pc:docMk/>
            <pc:sldMk cId="4150244873" sldId="267"/>
            <ac:cxnSpMk id="145" creationId="{B08E51DC-A06D-4F29-B252-EEF9BEB57B1A}"/>
          </ac:cxnSpMkLst>
        </pc:cxnChg>
        <pc:cxnChg chg="mod">
          <ac:chgData name="T'Syen, Cisse" userId="62a7a7cb-d150-493d-9244-3a5b3599a83f" providerId="ADAL" clId="{5F4827F5-82AB-4316-BFBE-DD95D3A6EA17}" dt="2022-03-22T09:39:47.602" v="107"/>
          <ac:cxnSpMkLst>
            <pc:docMk/>
            <pc:sldMk cId="4150244873" sldId="267"/>
            <ac:cxnSpMk id="147" creationId="{EED399BE-00E0-4787-B33A-664F285CE4AE}"/>
          </ac:cxnSpMkLst>
        </pc:cxnChg>
        <pc:cxnChg chg="mod">
          <ac:chgData name="T'Syen, Cisse" userId="62a7a7cb-d150-493d-9244-3a5b3599a83f" providerId="ADAL" clId="{5F4827F5-82AB-4316-BFBE-DD95D3A6EA17}" dt="2022-03-22T09:39:47.602" v="107"/>
          <ac:cxnSpMkLst>
            <pc:docMk/>
            <pc:sldMk cId="4150244873" sldId="267"/>
            <ac:cxnSpMk id="149" creationId="{D180ABBC-C7E1-4330-96D1-B4053A970348}"/>
          </ac:cxnSpMkLst>
        </pc:cxnChg>
        <pc:cxnChg chg="mod">
          <ac:chgData name="T'Syen, Cisse" userId="62a7a7cb-d150-493d-9244-3a5b3599a83f" providerId="ADAL" clId="{5F4827F5-82AB-4316-BFBE-DD95D3A6EA17}" dt="2022-03-22T09:39:47.602" v="107"/>
          <ac:cxnSpMkLst>
            <pc:docMk/>
            <pc:sldMk cId="4150244873" sldId="267"/>
            <ac:cxnSpMk id="151" creationId="{BD687FEE-FFB7-4DB8-88CE-48EC92B6B95E}"/>
          </ac:cxnSpMkLst>
        </pc:cxnChg>
        <pc:cxnChg chg="mod">
          <ac:chgData name="T'Syen, Cisse" userId="62a7a7cb-d150-493d-9244-3a5b3599a83f" providerId="ADAL" clId="{5F4827F5-82AB-4316-BFBE-DD95D3A6EA17}" dt="2022-03-22T09:39:47.602" v="107"/>
          <ac:cxnSpMkLst>
            <pc:docMk/>
            <pc:sldMk cId="4150244873" sldId="267"/>
            <ac:cxnSpMk id="153" creationId="{373C10A0-779E-4F1A-B749-A8E3A7F94F10}"/>
          </ac:cxnSpMkLst>
        </pc:cxnChg>
        <pc:cxnChg chg="mod">
          <ac:chgData name="T'Syen, Cisse" userId="62a7a7cb-d150-493d-9244-3a5b3599a83f" providerId="ADAL" clId="{5F4827F5-82AB-4316-BFBE-DD95D3A6EA17}" dt="2022-03-22T09:39:47.602" v="107"/>
          <ac:cxnSpMkLst>
            <pc:docMk/>
            <pc:sldMk cId="4150244873" sldId="267"/>
            <ac:cxnSpMk id="155" creationId="{38409513-BE3F-419A-AA2E-227C4CD970BC}"/>
          </ac:cxnSpMkLst>
        </pc:cxnChg>
        <pc:cxnChg chg="add mod">
          <ac:chgData name="T'Syen, Cisse" userId="62a7a7cb-d150-493d-9244-3a5b3599a83f" providerId="ADAL" clId="{5F4827F5-82AB-4316-BFBE-DD95D3A6EA17}" dt="2022-03-22T09:39:47.602" v="107"/>
          <ac:cxnSpMkLst>
            <pc:docMk/>
            <pc:sldMk cId="4150244873" sldId="267"/>
            <ac:cxnSpMk id="159" creationId="{7BD4C8D7-C8EF-4E23-A7DD-1C8F14BF84EE}"/>
          </ac:cxnSpMkLst>
        </pc:cxnChg>
        <pc:cxnChg chg="add mod">
          <ac:chgData name="T'Syen, Cisse" userId="62a7a7cb-d150-493d-9244-3a5b3599a83f" providerId="ADAL" clId="{5F4827F5-82AB-4316-BFBE-DD95D3A6EA17}" dt="2022-03-22T09:39:47.602" v="107"/>
          <ac:cxnSpMkLst>
            <pc:docMk/>
            <pc:sldMk cId="4150244873" sldId="267"/>
            <ac:cxnSpMk id="161" creationId="{5F0B4C65-D6DB-4C83-8DBF-9B98EF7AD85E}"/>
          </ac:cxnSpMkLst>
        </pc:cxnChg>
        <pc:cxnChg chg="add mod">
          <ac:chgData name="T'Syen, Cisse" userId="62a7a7cb-d150-493d-9244-3a5b3599a83f" providerId="ADAL" clId="{5F4827F5-82AB-4316-BFBE-DD95D3A6EA17}" dt="2022-03-22T09:39:47.602" v="107"/>
          <ac:cxnSpMkLst>
            <pc:docMk/>
            <pc:sldMk cId="4150244873" sldId="267"/>
            <ac:cxnSpMk id="163" creationId="{70D5CCB6-A194-4920-8358-F3FFBA04626A}"/>
          </ac:cxnSpMkLst>
        </pc:cxnChg>
        <pc:cxnChg chg="add mod">
          <ac:chgData name="T'Syen, Cisse" userId="62a7a7cb-d150-493d-9244-3a5b3599a83f" providerId="ADAL" clId="{5F4827F5-82AB-4316-BFBE-DD95D3A6EA17}" dt="2022-03-22T09:39:47.602" v="107"/>
          <ac:cxnSpMkLst>
            <pc:docMk/>
            <pc:sldMk cId="4150244873" sldId="267"/>
            <ac:cxnSpMk id="165" creationId="{60D86B0D-48B9-42A2-93EA-15CE1BD5C951}"/>
          </ac:cxnSpMkLst>
        </pc:cxnChg>
        <pc:cxnChg chg="add mod">
          <ac:chgData name="T'Syen, Cisse" userId="62a7a7cb-d150-493d-9244-3a5b3599a83f" providerId="ADAL" clId="{5F4827F5-82AB-4316-BFBE-DD95D3A6EA17}" dt="2022-03-22T09:39:47.602" v="107"/>
          <ac:cxnSpMkLst>
            <pc:docMk/>
            <pc:sldMk cId="4150244873" sldId="267"/>
            <ac:cxnSpMk id="167" creationId="{B390D5E4-2F94-4DFC-9DA0-E2280D78F282}"/>
          </ac:cxnSpMkLst>
        </pc:cxnChg>
        <pc:cxnChg chg="add mod">
          <ac:chgData name="T'Syen, Cisse" userId="62a7a7cb-d150-493d-9244-3a5b3599a83f" providerId="ADAL" clId="{5F4827F5-82AB-4316-BFBE-DD95D3A6EA17}" dt="2022-03-22T09:39:47.602" v="107"/>
          <ac:cxnSpMkLst>
            <pc:docMk/>
            <pc:sldMk cId="4150244873" sldId="267"/>
            <ac:cxnSpMk id="169" creationId="{77D0DB21-5530-443D-AD09-397CD13CCDD8}"/>
          </ac:cxnSpMkLst>
        </pc:cxnChg>
        <pc:cxnChg chg="add mod">
          <ac:chgData name="T'Syen, Cisse" userId="62a7a7cb-d150-493d-9244-3a5b3599a83f" providerId="ADAL" clId="{5F4827F5-82AB-4316-BFBE-DD95D3A6EA17}" dt="2022-03-22T09:39:47.602" v="107"/>
          <ac:cxnSpMkLst>
            <pc:docMk/>
            <pc:sldMk cId="4150244873" sldId="267"/>
            <ac:cxnSpMk id="171" creationId="{3ED0AF4F-ACB3-4061-A26A-9BB03BABEBAE}"/>
          </ac:cxnSpMkLst>
        </pc:cxnChg>
        <pc:cxnChg chg="add mod">
          <ac:chgData name="T'Syen, Cisse" userId="62a7a7cb-d150-493d-9244-3a5b3599a83f" providerId="ADAL" clId="{5F4827F5-82AB-4316-BFBE-DD95D3A6EA17}" dt="2022-03-22T09:39:47.602" v="107"/>
          <ac:cxnSpMkLst>
            <pc:docMk/>
            <pc:sldMk cId="4150244873" sldId="267"/>
            <ac:cxnSpMk id="173" creationId="{4BE4E34D-038B-4A34-B94A-A8EB426B4A45}"/>
          </ac:cxnSpMkLst>
        </pc:cxnChg>
        <pc:cxnChg chg="add mod">
          <ac:chgData name="T'Syen, Cisse" userId="62a7a7cb-d150-493d-9244-3a5b3599a83f" providerId="ADAL" clId="{5F4827F5-82AB-4316-BFBE-DD95D3A6EA17}" dt="2022-03-22T09:39:47.602" v="107"/>
          <ac:cxnSpMkLst>
            <pc:docMk/>
            <pc:sldMk cId="4150244873" sldId="267"/>
            <ac:cxnSpMk id="175" creationId="{F59D10B8-A120-434D-A578-883EB96CC7A8}"/>
          </ac:cxnSpMkLst>
        </pc:cxnChg>
        <pc:cxnChg chg="add mod">
          <ac:chgData name="T'Syen, Cisse" userId="62a7a7cb-d150-493d-9244-3a5b3599a83f" providerId="ADAL" clId="{5F4827F5-82AB-4316-BFBE-DD95D3A6EA17}" dt="2022-03-22T09:39:47.602" v="107"/>
          <ac:cxnSpMkLst>
            <pc:docMk/>
            <pc:sldMk cId="4150244873" sldId="267"/>
            <ac:cxnSpMk id="177" creationId="{2CC18BED-8958-41CD-98BE-BFA8EF02FCF6}"/>
          </ac:cxnSpMkLst>
        </pc:cxnChg>
      </pc:sldChg>
      <pc:sldChg chg="new del">
        <pc:chgData name="T'Syen, Cisse" userId="62a7a7cb-d150-493d-9244-3a5b3599a83f" providerId="ADAL" clId="{5F4827F5-82AB-4316-BFBE-DD95D3A6EA17}" dt="2022-03-22T09:42:07.907" v="112" actId="47"/>
        <pc:sldMkLst>
          <pc:docMk/>
          <pc:sldMk cId="3461848672" sldId="268"/>
        </pc:sldMkLst>
      </pc:sldChg>
      <pc:sldChg chg="new del">
        <pc:chgData name="T'Syen, Cisse" userId="62a7a7cb-d150-493d-9244-3a5b3599a83f" providerId="ADAL" clId="{5F4827F5-82AB-4316-BFBE-DD95D3A6EA17}" dt="2022-03-22T09:42:43.104" v="115" actId="47"/>
        <pc:sldMkLst>
          <pc:docMk/>
          <pc:sldMk cId="3722150908" sldId="268"/>
        </pc:sldMkLst>
      </pc:sldChg>
      <pc:sldChg chg="new del">
        <pc:chgData name="T'Syen, Cisse" userId="62a7a7cb-d150-493d-9244-3a5b3599a83f" providerId="ADAL" clId="{5F4827F5-82AB-4316-BFBE-DD95D3A6EA17}" dt="2022-03-22T12:09:44.352" v="620" actId="47"/>
        <pc:sldMkLst>
          <pc:docMk/>
          <pc:sldMk cId="3649942525" sldId="269"/>
        </pc:sldMkLst>
      </pc:sldChg>
      <pc:sldChg chg="new del">
        <pc:chgData name="T'Syen, Cisse" userId="62a7a7cb-d150-493d-9244-3a5b3599a83f" providerId="ADAL" clId="{5F4827F5-82AB-4316-BFBE-DD95D3A6EA17}" dt="2022-03-22T12:09:46.164" v="621" actId="47"/>
        <pc:sldMkLst>
          <pc:docMk/>
          <pc:sldMk cId="3784051262" sldId="270"/>
        </pc:sldMkLst>
      </pc:sldChg>
      <pc:sldChg chg="new modTransition">
        <pc:chgData name="T'Syen, Cisse" userId="62a7a7cb-d150-493d-9244-3a5b3599a83f" providerId="ADAL" clId="{5F4827F5-82AB-4316-BFBE-DD95D3A6EA17}" dt="2022-03-22T15:24:37.292" v="3977"/>
        <pc:sldMkLst>
          <pc:docMk/>
          <pc:sldMk cId="2175486586" sldId="271"/>
        </pc:sldMkLst>
      </pc:sldChg>
      <pc:sldChg chg="addSp delSp modSp new del mod">
        <pc:chgData name="T'Syen, Cisse" userId="62a7a7cb-d150-493d-9244-3a5b3599a83f" providerId="ADAL" clId="{5F4827F5-82AB-4316-BFBE-DD95D3A6EA17}" dt="2022-03-22T14:20:29.842" v="2441" actId="47"/>
        <pc:sldMkLst>
          <pc:docMk/>
          <pc:sldMk cId="863060276" sldId="272"/>
        </pc:sldMkLst>
        <pc:spChg chg="del">
          <ac:chgData name="T'Syen, Cisse" userId="62a7a7cb-d150-493d-9244-3a5b3599a83f" providerId="ADAL" clId="{5F4827F5-82AB-4316-BFBE-DD95D3A6EA17}" dt="2022-03-22T09:46:51.945" v="177" actId="931"/>
          <ac:spMkLst>
            <pc:docMk/>
            <pc:sldMk cId="863060276" sldId="272"/>
            <ac:spMk id="2" creationId="{5EF53BCE-DF5B-40D6-9F22-B04F5784FD9C}"/>
          </ac:spMkLst>
        </pc:spChg>
        <pc:spChg chg="mod">
          <ac:chgData name="T'Syen, Cisse" userId="62a7a7cb-d150-493d-9244-3a5b3599a83f" providerId="ADAL" clId="{5F4827F5-82AB-4316-BFBE-DD95D3A6EA17}" dt="2022-03-22T09:44:06.016" v="176" actId="20577"/>
          <ac:spMkLst>
            <pc:docMk/>
            <pc:sldMk cId="863060276" sldId="272"/>
            <ac:spMk id="6" creationId="{478C709B-16F2-48D0-909F-6614C4F809E3}"/>
          </ac:spMkLst>
        </pc:spChg>
        <pc:spChg chg="mod">
          <ac:chgData name="T'Syen, Cisse" userId="62a7a7cb-d150-493d-9244-3a5b3599a83f" providerId="ADAL" clId="{5F4827F5-82AB-4316-BFBE-DD95D3A6EA17}" dt="2022-03-22T09:47:23.614" v="180" actId="20577"/>
          <ac:spMkLst>
            <pc:docMk/>
            <pc:sldMk cId="863060276" sldId="272"/>
            <ac:spMk id="7" creationId="{798FEB0C-9194-4966-A203-67B1B24A89B2}"/>
          </ac:spMkLst>
        </pc:spChg>
        <pc:spChg chg="mod">
          <ac:chgData name="T'Syen, Cisse" userId="62a7a7cb-d150-493d-9244-3a5b3599a83f" providerId="ADAL" clId="{5F4827F5-82AB-4316-BFBE-DD95D3A6EA17}" dt="2022-03-22T14:20:17.901" v="2440" actId="1076"/>
          <ac:spMkLst>
            <pc:docMk/>
            <pc:sldMk cId="863060276" sldId="272"/>
            <ac:spMk id="8" creationId="{33D5A00A-E9AE-4BC8-BFCB-362D3FA04157}"/>
          </ac:spMkLst>
        </pc:spChg>
        <pc:picChg chg="add mod">
          <ac:chgData name="T'Syen, Cisse" userId="62a7a7cb-d150-493d-9244-3a5b3599a83f" providerId="ADAL" clId="{5F4827F5-82AB-4316-BFBE-DD95D3A6EA17}" dt="2022-03-22T09:46:57.542" v="179" actId="962"/>
          <ac:picMkLst>
            <pc:docMk/>
            <pc:sldMk cId="863060276" sldId="272"/>
            <ac:picMk id="12" creationId="{280AFDAD-DB17-4D47-AF77-43F9A2EE36D8}"/>
          </ac:picMkLst>
        </pc:picChg>
      </pc:sldChg>
      <pc:sldChg chg="new del">
        <pc:chgData name="T'Syen, Cisse" userId="62a7a7cb-d150-493d-9244-3a5b3599a83f" providerId="ADAL" clId="{5F4827F5-82AB-4316-BFBE-DD95D3A6EA17}" dt="2022-03-22T09:43:19.105" v="119" actId="47"/>
        <pc:sldMkLst>
          <pc:docMk/>
          <pc:sldMk cId="1339316183" sldId="272"/>
        </pc:sldMkLst>
      </pc:sldChg>
      <pc:sldChg chg="new del">
        <pc:chgData name="T'Syen, Cisse" userId="62a7a7cb-d150-493d-9244-3a5b3599a83f" providerId="ADAL" clId="{5F4827F5-82AB-4316-BFBE-DD95D3A6EA17}" dt="2022-03-22T09:49:12.276" v="183" actId="47"/>
        <pc:sldMkLst>
          <pc:docMk/>
          <pc:sldMk cId="1832653311" sldId="273"/>
        </pc:sldMkLst>
      </pc:sldChg>
      <pc:sldChg chg="addSp delSp modSp new mod modTransition modClrScheme chgLayout">
        <pc:chgData name="T'Syen, Cisse" userId="62a7a7cb-d150-493d-9244-3a5b3599a83f" providerId="ADAL" clId="{5F4827F5-82AB-4316-BFBE-DD95D3A6EA17}" dt="2022-03-22T15:24:37.292" v="3977"/>
        <pc:sldMkLst>
          <pc:docMk/>
          <pc:sldMk cId="1153401643" sldId="274"/>
        </pc:sldMkLst>
        <pc:spChg chg="mod ord modVis">
          <ac:chgData name="T'Syen, Cisse" userId="62a7a7cb-d150-493d-9244-3a5b3599a83f" providerId="ADAL" clId="{5F4827F5-82AB-4316-BFBE-DD95D3A6EA17}" dt="2022-03-22T14:57:35.078" v="3359" actId="26606"/>
          <ac:spMkLst>
            <pc:docMk/>
            <pc:sldMk cId="1153401643" sldId="274"/>
            <ac:spMk id="2" creationId="{940B2F39-E259-49F6-9801-D56EBD1F7EE8}"/>
          </ac:spMkLst>
        </pc:spChg>
        <pc:spChg chg="mod">
          <ac:chgData name="T'Syen, Cisse" userId="62a7a7cb-d150-493d-9244-3a5b3599a83f" providerId="ADAL" clId="{5F4827F5-82AB-4316-BFBE-DD95D3A6EA17}" dt="2022-03-22T14:58:00.087" v="3366" actId="20577"/>
          <ac:spMkLst>
            <pc:docMk/>
            <pc:sldMk cId="1153401643" sldId="274"/>
            <ac:spMk id="3" creationId="{2233E567-2F15-428D-8174-F89F68AE0828}"/>
          </ac:spMkLst>
        </pc:spChg>
        <pc:spChg chg="mod">
          <ac:chgData name="T'Syen, Cisse" userId="62a7a7cb-d150-493d-9244-3a5b3599a83f" providerId="ADAL" clId="{5F4827F5-82AB-4316-BFBE-DD95D3A6EA17}" dt="2022-03-22T14:57:35.078" v="3359" actId="26606"/>
          <ac:spMkLst>
            <pc:docMk/>
            <pc:sldMk cId="1153401643" sldId="274"/>
            <ac:spMk id="4" creationId="{89E4FBE0-8F90-4E8E-A5BA-9646F0EE89F2}"/>
          </ac:spMkLst>
        </pc:spChg>
        <pc:spChg chg="add del">
          <ac:chgData name="T'Syen, Cisse" userId="62a7a7cb-d150-493d-9244-3a5b3599a83f" providerId="ADAL" clId="{5F4827F5-82AB-4316-BFBE-DD95D3A6EA17}" dt="2022-03-22T14:57:35.078" v="3359" actId="26606"/>
          <ac:spMkLst>
            <pc:docMk/>
            <pc:sldMk cId="1153401643" sldId="274"/>
            <ac:spMk id="5" creationId="{7D87B241-C1E0-48EE-B42F-E11A59F053CC}"/>
          </ac:spMkLst>
        </pc:spChg>
        <pc:spChg chg="add del mod">
          <ac:chgData name="T'Syen, Cisse" userId="62a7a7cb-d150-493d-9244-3a5b3599a83f" providerId="ADAL" clId="{5F4827F5-82AB-4316-BFBE-DD95D3A6EA17}" dt="2022-03-22T14:56:20.329" v="3335" actId="478"/>
          <ac:spMkLst>
            <pc:docMk/>
            <pc:sldMk cId="1153401643" sldId="274"/>
            <ac:spMk id="6" creationId="{1B890362-B0A2-4375-A302-67FC6756B892}"/>
          </ac:spMkLst>
        </pc:spChg>
        <pc:spChg chg="add del mod">
          <ac:chgData name="T'Syen, Cisse" userId="62a7a7cb-d150-493d-9244-3a5b3599a83f" providerId="ADAL" clId="{5F4827F5-82AB-4316-BFBE-DD95D3A6EA17}" dt="2022-03-22T14:56:21.237" v="3336" actId="478"/>
          <ac:spMkLst>
            <pc:docMk/>
            <pc:sldMk cId="1153401643" sldId="274"/>
            <ac:spMk id="7" creationId="{5DC2BE87-08A7-4649-A11C-4AADA225B489}"/>
          </ac:spMkLst>
        </pc:spChg>
        <pc:picChg chg="add mod ord">
          <ac:chgData name="T'Syen, Cisse" userId="62a7a7cb-d150-493d-9244-3a5b3599a83f" providerId="ADAL" clId="{5F4827F5-82AB-4316-BFBE-DD95D3A6EA17}" dt="2022-03-22T14:57:45.910" v="3360" actId="1076"/>
          <ac:picMkLst>
            <pc:docMk/>
            <pc:sldMk cId="1153401643" sldId="274"/>
            <ac:picMk id="2050" creationId="{756BBD70-A648-4E72-93A5-EF7DBD73D0DA}"/>
          </ac:picMkLst>
        </pc:picChg>
        <pc:cxnChg chg="add del mod">
          <ac:chgData name="T'Syen, Cisse" userId="62a7a7cb-d150-493d-9244-3a5b3599a83f" providerId="ADAL" clId="{5F4827F5-82AB-4316-BFBE-DD95D3A6EA17}" dt="2022-03-22T14:56:22.637" v="3337" actId="478"/>
          <ac:cxnSpMkLst>
            <pc:docMk/>
            <pc:sldMk cId="1153401643" sldId="274"/>
            <ac:cxnSpMk id="9" creationId="{03E0F012-B5CB-431D-BD0B-7D3824DA3A22}"/>
          </ac:cxnSpMkLst>
        </pc:cxnChg>
      </pc:sldChg>
      <pc:sldChg chg="new del">
        <pc:chgData name="T'Syen, Cisse" userId="62a7a7cb-d150-493d-9244-3a5b3599a83f" providerId="ADAL" clId="{5F4827F5-82AB-4316-BFBE-DD95D3A6EA17}" dt="2022-03-22T10:04:01.369" v="392" actId="47"/>
        <pc:sldMkLst>
          <pc:docMk/>
          <pc:sldMk cId="1271640271" sldId="275"/>
        </pc:sldMkLst>
      </pc:sldChg>
      <pc:sldChg chg="modSp new del mod">
        <pc:chgData name="T'Syen, Cisse" userId="62a7a7cb-d150-493d-9244-3a5b3599a83f" providerId="ADAL" clId="{5F4827F5-82AB-4316-BFBE-DD95D3A6EA17}" dt="2022-03-22T12:41:05.138" v="966" actId="47"/>
        <pc:sldMkLst>
          <pc:docMk/>
          <pc:sldMk cId="3367150200" sldId="276"/>
        </pc:sldMkLst>
        <pc:spChg chg="mod">
          <ac:chgData name="T'Syen, Cisse" userId="62a7a7cb-d150-493d-9244-3a5b3599a83f" providerId="ADAL" clId="{5F4827F5-82AB-4316-BFBE-DD95D3A6EA17}" dt="2022-03-22T10:03:58.093" v="391" actId="20577"/>
          <ac:spMkLst>
            <pc:docMk/>
            <pc:sldMk cId="3367150200" sldId="276"/>
            <ac:spMk id="4" creationId="{F63D6477-3B6C-48C3-A10D-26028DE23343}"/>
          </ac:spMkLst>
        </pc:spChg>
      </pc:sldChg>
      <pc:sldChg chg="new del">
        <pc:chgData name="T'Syen, Cisse" userId="62a7a7cb-d150-493d-9244-3a5b3599a83f" providerId="ADAL" clId="{5F4827F5-82AB-4316-BFBE-DD95D3A6EA17}" dt="2022-03-22T11:39:38.280" v="547" actId="47"/>
        <pc:sldMkLst>
          <pc:docMk/>
          <pc:sldMk cId="3044867568" sldId="277"/>
        </pc:sldMkLst>
      </pc:sldChg>
      <pc:sldChg chg="modSp add del mod">
        <pc:chgData name="T'Syen, Cisse" userId="62a7a7cb-d150-493d-9244-3a5b3599a83f" providerId="ADAL" clId="{5F4827F5-82AB-4316-BFBE-DD95D3A6EA17}" dt="2022-03-22T15:23:18.606" v="3971" actId="47"/>
        <pc:sldMkLst>
          <pc:docMk/>
          <pc:sldMk cId="2777860007" sldId="2683"/>
        </pc:sldMkLst>
        <pc:spChg chg="mod">
          <ac:chgData name="T'Syen, Cisse" userId="62a7a7cb-d150-493d-9244-3a5b3599a83f" providerId="ADAL" clId="{5F4827F5-82AB-4316-BFBE-DD95D3A6EA17}" dt="2022-03-22T15:22:29.241" v="3967"/>
          <ac:spMkLst>
            <pc:docMk/>
            <pc:sldMk cId="2777860007" sldId="2683"/>
            <ac:spMk id="4" creationId="{8B19186A-E2EF-EB43-99D1-3C666BE1A2BA}"/>
          </ac:spMkLst>
        </pc:spChg>
      </pc:sldChg>
      <pc:sldChg chg="modSp add mod ord modTransition">
        <pc:chgData name="T'Syen, Cisse" userId="62a7a7cb-d150-493d-9244-3a5b3599a83f" providerId="ADAL" clId="{5F4827F5-82AB-4316-BFBE-DD95D3A6EA17}" dt="2022-03-22T15:24:37.292" v="3977"/>
        <pc:sldMkLst>
          <pc:docMk/>
          <pc:sldMk cId="3832505929" sldId="3095"/>
        </pc:sldMkLst>
        <pc:spChg chg="mod">
          <ac:chgData name="T'Syen, Cisse" userId="62a7a7cb-d150-493d-9244-3a5b3599a83f" providerId="ADAL" clId="{5F4827F5-82AB-4316-BFBE-DD95D3A6EA17}" dt="2022-03-22T15:14:26.492" v="3716" actId="113"/>
          <ac:spMkLst>
            <pc:docMk/>
            <pc:sldMk cId="3832505929" sldId="3095"/>
            <ac:spMk id="4" creationId="{486B360C-DDED-4A07-B212-964E2E0D1D83}"/>
          </ac:spMkLst>
        </pc:spChg>
        <pc:spChg chg="mod">
          <ac:chgData name="T'Syen, Cisse" userId="62a7a7cb-d150-493d-9244-3a5b3599a83f" providerId="ADAL" clId="{5F4827F5-82AB-4316-BFBE-DD95D3A6EA17}" dt="2022-03-22T12:34:08.546" v="879"/>
          <ac:spMkLst>
            <pc:docMk/>
            <pc:sldMk cId="3832505929" sldId="3095"/>
            <ac:spMk id="32" creationId="{2F19CCE1-6C0B-4A65-9E75-CF4CFBAA23A1}"/>
          </ac:spMkLst>
        </pc:spChg>
        <pc:spChg chg="mod">
          <ac:chgData name="T'Syen, Cisse" userId="62a7a7cb-d150-493d-9244-3a5b3599a83f" providerId="ADAL" clId="{5F4827F5-82AB-4316-BFBE-DD95D3A6EA17}" dt="2022-03-22T12:34:57.156" v="885" actId="313"/>
          <ac:spMkLst>
            <pc:docMk/>
            <pc:sldMk cId="3832505929" sldId="3095"/>
            <ac:spMk id="33" creationId="{66D53022-DD92-46D6-BB0C-8E332B1D7A27}"/>
          </ac:spMkLst>
        </pc:spChg>
        <pc:spChg chg="mod">
          <ac:chgData name="T'Syen, Cisse" userId="62a7a7cb-d150-493d-9244-3a5b3599a83f" providerId="ADAL" clId="{5F4827F5-82AB-4316-BFBE-DD95D3A6EA17}" dt="2022-03-22T12:35:13.944" v="886"/>
          <ac:spMkLst>
            <pc:docMk/>
            <pc:sldMk cId="3832505929" sldId="3095"/>
            <ac:spMk id="42" creationId="{7D83CFE4-7CE2-4605-B01A-E3954AE87949}"/>
          </ac:spMkLst>
        </pc:spChg>
        <pc:spChg chg="mod">
          <ac:chgData name="T'Syen, Cisse" userId="62a7a7cb-d150-493d-9244-3a5b3599a83f" providerId="ADAL" clId="{5F4827F5-82AB-4316-BFBE-DD95D3A6EA17}" dt="2022-03-22T12:33:47.136" v="876"/>
          <ac:spMkLst>
            <pc:docMk/>
            <pc:sldMk cId="3832505929" sldId="3095"/>
            <ac:spMk id="43" creationId="{68650DAA-F77D-4B5D-B53E-C8FCE0D750C7}"/>
          </ac:spMkLst>
        </pc:spChg>
        <pc:spChg chg="mod">
          <ac:chgData name="T'Syen, Cisse" userId="62a7a7cb-d150-493d-9244-3a5b3599a83f" providerId="ADAL" clId="{5F4827F5-82AB-4316-BFBE-DD95D3A6EA17}" dt="2022-03-22T12:35:37.769" v="888" actId="313"/>
          <ac:spMkLst>
            <pc:docMk/>
            <pc:sldMk cId="3832505929" sldId="3095"/>
            <ac:spMk id="44" creationId="{B0BFD0E8-7E76-4A42-966C-3DB9A0BCEF23}"/>
          </ac:spMkLst>
        </pc:spChg>
      </pc:sldChg>
      <pc:sldChg chg="modSp add mod ord modTransition modNotes modNotesTx">
        <pc:chgData name="T'Syen, Cisse" userId="62a7a7cb-d150-493d-9244-3a5b3599a83f" providerId="ADAL" clId="{5F4827F5-82AB-4316-BFBE-DD95D3A6EA17}" dt="2022-03-23T08:54:27.138" v="4026" actId="27636"/>
        <pc:sldMkLst>
          <pc:docMk/>
          <pc:sldMk cId="1680678707" sldId="3097"/>
        </pc:sldMkLst>
        <pc:spChg chg="mod">
          <ac:chgData name="T'Syen, Cisse" userId="62a7a7cb-d150-493d-9244-3a5b3599a83f" providerId="ADAL" clId="{5F4827F5-82AB-4316-BFBE-DD95D3A6EA17}" dt="2022-03-22T15:22:55.322" v="3968" actId="20577"/>
          <ac:spMkLst>
            <pc:docMk/>
            <pc:sldMk cId="1680678707" sldId="3097"/>
            <ac:spMk id="2" creationId="{0539661A-9EA8-8F4B-90A3-8B0B7B54C0E7}"/>
          </ac:spMkLst>
        </pc:spChg>
        <pc:spChg chg="mod">
          <ac:chgData name="T'Syen, Cisse" userId="62a7a7cb-d150-493d-9244-3a5b3599a83f" providerId="ADAL" clId="{5F4827F5-82AB-4316-BFBE-DD95D3A6EA17}" dt="2022-03-22T13:12:33.079" v="1547" actId="255"/>
          <ac:spMkLst>
            <pc:docMk/>
            <pc:sldMk cId="1680678707" sldId="3097"/>
            <ac:spMk id="9" creationId="{0573B7A2-98C7-5E4D-8B67-B1F6BE338841}"/>
          </ac:spMkLst>
        </pc:spChg>
      </pc:sldChg>
      <pc:sldChg chg="new del">
        <pc:chgData name="T'Syen, Cisse" userId="62a7a7cb-d150-493d-9244-3a5b3599a83f" providerId="ADAL" clId="{5F4827F5-82AB-4316-BFBE-DD95D3A6EA17}" dt="2022-03-22T11:59:12.969" v="559" actId="47"/>
        <pc:sldMkLst>
          <pc:docMk/>
          <pc:sldMk cId="1787270065" sldId="3098"/>
        </pc:sldMkLst>
      </pc:sldChg>
      <pc:sldChg chg="addSp delSp modSp add mod ord modTransition">
        <pc:chgData name="T'Syen, Cisse" userId="62a7a7cb-d150-493d-9244-3a5b3599a83f" providerId="ADAL" clId="{5F4827F5-82AB-4316-BFBE-DD95D3A6EA17}" dt="2022-03-22T15:25:28.519" v="3978" actId="1076"/>
        <pc:sldMkLst>
          <pc:docMk/>
          <pc:sldMk cId="3665594690" sldId="3098"/>
        </pc:sldMkLst>
        <pc:spChg chg="add mod">
          <ac:chgData name="T'Syen, Cisse" userId="62a7a7cb-d150-493d-9244-3a5b3599a83f" providerId="ADAL" clId="{5F4827F5-82AB-4316-BFBE-DD95D3A6EA17}" dt="2022-03-22T12:31:17.729" v="867" actId="207"/>
          <ac:spMkLst>
            <pc:docMk/>
            <pc:sldMk cId="3665594690" sldId="3098"/>
            <ac:spMk id="3" creationId="{5C1DA387-3E26-4FB5-A0B3-1AD1F2D0C6A6}"/>
          </ac:spMkLst>
        </pc:spChg>
        <pc:spChg chg="mod">
          <ac:chgData name="T'Syen, Cisse" userId="62a7a7cb-d150-493d-9244-3a5b3599a83f" providerId="ADAL" clId="{5F4827F5-82AB-4316-BFBE-DD95D3A6EA17}" dt="2022-03-22T12:12:48.739" v="648" actId="20577"/>
          <ac:spMkLst>
            <pc:docMk/>
            <pc:sldMk cId="3665594690" sldId="3098"/>
            <ac:spMk id="4" creationId="{A854BE22-5560-449C-89EA-55651B5581D1}"/>
          </ac:spMkLst>
        </pc:spChg>
        <pc:spChg chg="add mod">
          <ac:chgData name="T'Syen, Cisse" userId="62a7a7cb-d150-493d-9244-3a5b3599a83f" providerId="ADAL" clId="{5F4827F5-82AB-4316-BFBE-DD95D3A6EA17}" dt="2022-03-22T12:30:47.638" v="862" actId="1076"/>
          <ac:spMkLst>
            <pc:docMk/>
            <pc:sldMk cId="3665594690" sldId="3098"/>
            <ac:spMk id="10" creationId="{84CB4DBF-DB63-4FA3-B2F5-FD0A39255D30}"/>
          </ac:spMkLst>
        </pc:spChg>
        <pc:spChg chg="add mod">
          <ac:chgData name="T'Syen, Cisse" userId="62a7a7cb-d150-493d-9244-3a5b3599a83f" providerId="ADAL" clId="{5F4827F5-82AB-4316-BFBE-DD95D3A6EA17}" dt="2022-03-22T15:25:28.519" v="3978" actId="1076"/>
          <ac:spMkLst>
            <pc:docMk/>
            <pc:sldMk cId="3665594690" sldId="3098"/>
            <ac:spMk id="12" creationId="{5E9793CF-FFF8-4E3C-9D1A-F8C7E3574798}"/>
          </ac:spMkLst>
        </pc:spChg>
        <pc:spChg chg="add mod">
          <ac:chgData name="T'Syen, Cisse" userId="62a7a7cb-d150-493d-9244-3a5b3599a83f" providerId="ADAL" clId="{5F4827F5-82AB-4316-BFBE-DD95D3A6EA17}" dt="2022-03-22T12:31:22.630" v="869" actId="207"/>
          <ac:spMkLst>
            <pc:docMk/>
            <pc:sldMk cId="3665594690" sldId="3098"/>
            <ac:spMk id="13" creationId="{C42DD954-7B53-4C3A-A7CC-2D26B0882E4C}"/>
          </ac:spMkLst>
        </pc:spChg>
        <pc:spChg chg="add del mod">
          <ac:chgData name="T'Syen, Cisse" userId="62a7a7cb-d150-493d-9244-3a5b3599a83f" providerId="ADAL" clId="{5F4827F5-82AB-4316-BFBE-DD95D3A6EA17}" dt="2022-03-22T12:17:10.169" v="726" actId="478"/>
          <ac:spMkLst>
            <pc:docMk/>
            <pc:sldMk cId="3665594690" sldId="3098"/>
            <ac:spMk id="15" creationId="{F179B95B-DE3A-49B9-A4FA-92B03F1626DB}"/>
          </ac:spMkLst>
        </pc:spChg>
        <pc:spChg chg="add del">
          <ac:chgData name="T'Syen, Cisse" userId="62a7a7cb-d150-493d-9244-3a5b3599a83f" providerId="ADAL" clId="{5F4827F5-82AB-4316-BFBE-DD95D3A6EA17}" dt="2022-03-22T12:17:40.114" v="731" actId="478"/>
          <ac:spMkLst>
            <pc:docMk/>
            <pc:sldMk cId="3665594690" sldId="3098"/>
            <ac:spMk id="16" creationId="{3C9A16E7-0144-4867-B652-36EA8E067530}"/>
          </ac:spMkLst>
        </pc:spChg>
        <pc:spChg chg="add mod ord">
          <ac:chgData name="T'Syen, Cisse" userId="62a7a7cb-d150-493d-9244-3a5b3599a83f" providerId="ADAL" clId="{5F4827F5-82AB-4316-BFBE-DD95D3A6EA17}" dt="2022-03-22T12:30:00.981" v="856" actId="1076"/>
          <ac:spMkLst>
            <pc:docMk/>
            <pc:sldMk cId="3665594690" sldId="3098"/>
            <ac:spMk id="17" creationId="{D976790E-C4B9-426D-93F8-8FB005A953FF}"/>
          </ac:spMkLst>
        </pc:spChg>
        <pc:spChg chg="add del mod ord">
          <ac:chgData name="T'Syen, Cisse" userId="62a7a7cb-d150-493d-9244-3a5b3599a83f" providerId="ADAL" clId="{5F4827F5-82AB-4316-BFBE-DD95D3A6EA17}" dt="2022-03-22T12:28:46.808" v="837" actId="478"/>
          <ac:spMkLst>
            <pc:docMk/>
            <pc:sldMk cId="3665594690" sldId="3098"/>
            <ac:spMk id="18" creationId="{80379255-CB88-4905-8F35-8F4355D341A4}"/>
          </ac:spMkLst>
        </pc:spChg>
        <pc:spChg chg="add del mod ord">
          <ac:chgData name="T'Syen, Cisse" userId="62a7a7cb-d150-493d-9244-3a5b3599a83f" providerId="ADAL" clId="{5F4827F5-82AB-4316-BFBE-DD95D3A6EA17}" dt="2022-03-22T12:20:53.913" v="776" actId="478"/>
          <ac:spMkLst>
            <pc:docMk/>
            <pc:sldMk cId="3665594690" sldId="3098"/>
            <ac:spMk id="19" creationId="{83F4726F-4677-4106-A73D-1DE052DEC6D0}"/>
          </ac:spMkLst>
        </pc:spChg>
        <pc:spChg chg="add del mod ord">
          <ac:chgData name="T'Syen, Cisse" userId="62a7a7cb-d150-493d-9244-3a5b3599a83f" providerId="ADAL" clId="{5F4827F5-82AB-4316-BFBE-DD95D3A6EA17}" dt="2022-03-22T12:28:45.461" v="836" actId="478"/>
          <ac:spMkLst>
            <pc:docMk/>
            <pc:sldMk cId="3665594690" sldId="3098"/>
            <ac:spMk id="20" creationId="{2D7920F7-4105-4C45-A1D8-E446CD322B71}"/>
          </ac:spMkLst>
        </pc:spChg>
        <pc:spChg chg="add del mod ord">
          <ac:chgData name="T'Syen, Cisse" userId="62a7a7cb-d150-493d-9244-3a5b3599a83f" providerId="ADAL" clId="{5F4827F5-82AB-4316-BFBE-DD95D3A6EA17}" dt="2022-03-22T12:28:47.324" v="838" actId="478"/>
          <ac:spMkLst>
            <pc:docMk/>
            <pc:sldMk cId="3665594690" sldId="3098"/>
            <ac:spMk id="21" creationId="{58A282DA-BF78-4F1C-BCEA-D39B4A4B5317}"/>
          </ac:spMkLst>
        </pc:spChg>
        <pc:spChg chg="add del mod">
          <ac:chgData name="T'Syen, Cisse" userId="62a7a7cb-d150-493d-9244-3a5b3599a83f" providerId="ADAL" clId="{5F4827F5-82AB-4316-BFBE-DD95D3A6EA17}" dt="2022-03-22T12:28:11.717" v="829" actId="478"/>
          <ac:spMkLst>
            <pc:docMk/>
            <pc:sldMk cId="3665594690" sldId="3098"/>
            <ac:spMk id="30" creationId="{4900448D-A19B-4861-B9CE-CF5844B02D53}"/>
          </ac:spMkLst>
        </pc:spChg>
        <pc:spChg chg="add mod ord">
          <ac:chgData name="T'Syen, Cisse" userId="62a7a7cb-d150-493d-9244-3a5b3599a83f" providerId="ADAL" clId="{5F4827F5-82AB-4316-BFBE-DD95D3A6EA17}" dt="2022-03-22T12:29:52.205" v="855" actId="1076"/>
          <ac:spMkLst>
            <pc:docMk/>
            <pc:sldMk cId="3665594690" sldId="3098"/>
            <ac:spMk id="36" creationId="{C4B45E5E-CF95-41E8-85DC-D6DA5B870F4F}"/>
          </ac:spMkLst>
        </pc:spChg>
        <pc:spChg chg="add mod ord">
          <ac:chgData name="T'Syen, Cisse" userId="62a7a7cb-d150-493d-9244-3a5b3599a83f" providerId="ADAL" clId="{5F4827F5-82AB-4316-BFBE-DD95D3A6EA17}" dt="2022-03-22T12:29:47.750" v="854" actId="1076"/>
          <ac:spMkLst>
            <pc:docMk/>
            <pc:sldMk cId="3665594690" sldId="3098"/>
            <ac:spMk id="37" creationId="{7229A667-3FF9-4798-B627-9706593184C8}"/>
          </ac:spMkLst>
        </pc:spChg>
        <pc:spChg chg="add mod ord">
          <ac:chgData name="T'Syen, Cisse" userId="62a7a7cb-d150-493d-9244-3a5b3599a83f" providerId="ADAL" clId="{5F4827F5-82AB-4316-BFBE-DD95D3A6EA17}" dt="2022-03-22T12:30:04.342" v="857" actId="1076"/>
          <ac:spMkLst>
            <pc:docMk/>
            <pc:sldMk cId="3665594690" sldId="3098"/>
            <ac:spMk id="38" creationId="{2CC9D5BB-01E1-4210-B2B8-9A8C43815B45}"/>
          </ac:spMkLst>
        </pc:spChg>
        <pc:picChg chg="del">
          <ac:chgData name="T'Syen, Cisse" userId="62a7a7cb-d150-493d-9244-3a5b3599a83f" providerId="ADAL" clId="{5F4827F5-82AB-4316-BFBE-DD95D3A6EA17}" dt="2022-03-22T12:17:06.401" v="725" actId="478"/>
          <ac:picMkLst>
            <pc:docMk/>
            <pc:sldMk cId="3665594690" sldId="3098"/>
            <ac:picMk id="7" creationId="{116A3DF1-EE5C-470C-BC06-C0E463EDBE2E}"/>
          </ac:picMkLst>
        </pc:picChg>
        <pc:picChg chg="add del mod">
          <ac:chgData name="T'Syen, Cisse" userId="62a7a7cb-d150-493d-9244-3a5b3599a83f" providerId="ADAL" clId="{5F4827F5-82AB-4316-BFBE-DD95D3A6EA17}" dt="2022-03-22T12:27:25.904" v="816" actId="478"/>
          <ac:picMkLst>
            <pc:docMk/>
            <pc:sldMk cId="3665594690" sldId="3098"/>
            <ac:picMk id="8" creationId="{F157CBEB-333A-423A-8270-E03DD5DD9A0C}"/>
          </ac:picMkLst>
        </pc:picChg>
        <pc:picChg chg="del mod">
          <ac:chgData name="T'Syen, Cisse" userId="62a7a7cb-d150-493d-9244-3a5b3599a83f" providerId="ADAL" clId="{5F4827F5-82AB-4316-BFBE-DD95D3A6EA17}" dt="2022-03-22T12:26:34.895" v="808" actId="478"/>
          <ac:picMkLst>
            <pc:docMk/>
            <pc:sldMk cId="3665594690" sldId="3098"/>
            <ac:picMk id="9" creationId="{F8460C1E-01C9-4A34-9397-5F01842354E5}"/>
          </ac:picMkLst>
        </pc:picChg>
        <pc:picChg chg="del mod">
          <ac:chgData name="T'Syen, Cisse" userId="62a7a7cb-d150-493d-9244-3a5b3599a83f" providerId="ADAL" clId="{5F4827F5-82AB-4316-BFBE-DD95D3A6EA17}" dt="2022-03-22T12:27:27.640" v="818" actId="478"/>
          <ac:picMkLst>
            <pc:docMk/>
            <pc:sldMk cId="3665594690" sldId="3098"/>
            <ac:picMk id="11" creationId="{6424E756-DA08-4B13-B4C2-B36AA940D82E}"/>
          </ac:picMkLst>
        </pc:picChg>
        <pc:picChg chg="add del mod">
          <ac:chgData name="T'Syen, Cisse" userId="62a7a7cb-d150-493d-9244-3a5b3599a83f" providerId="ADAL" clId="{5F4827F5-82AB-4316-BFBE-DD95D3A6EA17}" dt="2022-03-22T12:26:46.112" v="811" actId="478"/>
          <ac:picMkLst>
            <pc:docMk/>
            <pc:sldMk cId="3665594690" sldId="3098"/>
            <ac:picMk id="23" creationId="{8F8B5535-1A84-4D4F-9D64-504CC8F37DC1}"/>
          </ac:picMkLst>
        </pc:picChg>
        <pc:picChg chg="add del mod">
          <ac:chgData name="T'Syen, Cisse" userId="62a7a7cb-d150-493d-9244-3a5b3599a83f" providerId="ADAL" clId="{5F4827F5-82AB-4316-BFBE-DD95D3A6EA17}" dt="2022-03-22T12:27:27.091" v="817" actId="478"/>
          <ac:picMkLst>
            <pc:docMk/>
            <pc:sldMk cId="3665594690" sldId="3098"/>
            <ac:picMk id="25" creationId="{702AAB66-DC7C-41BD-93D4-2B1BA823D5B7}"/>
          </ac:picMkLst>
        </pc:picChg>
        <pc:picChg chg="add mod">
          <ac:chgData name="T'Syen, Cisse" userId="62a7a7cb-d150-493d-9244-3a5b3599a83f" providerId="ADAL" clId="{5F4827F5-82AB-4316-BFBE-DD95D3A6EA17}" dt="2022-03-22T12:30:18.358" v="859" actId="1076"/>
          <ac:picMkLst>
            <pc:docMk/>
            <pc:sldMk cId="3665594690" sldId="3098"/>
            <ac:picMk id="27" creationId="{C17657EC-1B3E-4467-8D23-7767FE258651}"/>
          </ac:picMkLst>
        </pc:picChg>
        <pc:picChg chg="add del mod">
          <ac:chgData name="T'Syen, Cisse" userId="62a7a7cb-d150-493d-9244-3a5b3599a83f" providerId="ADAL" clId="{5F4827F5-82AB-4316-BFBE-DD95D3A6EA17}" dt="2022-03-22T12:30:25.285" v="860" actId="1076"/>
          <ac:picMkLst>
            <pc:docMk/>
            <pc:sldMk cId="3665594690" sldId="3098"/>
            <ac:picMk id="29" creationId="{3F6DA674-0CD1-454D-BEE9-6DBC587176E5}"/>
          </ac:picMkLst>
        </pc:picChg>
        <pc:picChg chg="add mod">
          <ac:chgData name="T'Syen, Cisse" userId="62a7a7cb-d150-493d-9244-3a5b3599a83f" providerId="ADAL" clId="{5F4827F5-82AB-4316-BFBE-DD95D3A6EA17}" dt="2022-03-22T12:30:15.174" v="858" actId="1076"/>
          <ac:picMkLst>
            <pc:docMk/>
            <pc:sldMk cId="3665594690" sldId="3098"/>
            <ac:picMk id="32" creationId="{9B8B40DF-2A4A-4588-AACF-69ACB33C5D0C}"/>
          </ac:picMkLst>
        </pc:picChg>
        <pc:picChg chg="add mod">
          <ac:chgData name="T'Syen, Cisse" userId="62a7a7cb-d150-493d-9244-3a5b3599a83f" providerId="ADAL" clId="{5F4827F5-82AB-4316-BFBE-DD95D3A6EA17}" dt="2022-03-22T12:30:39.973" v="861" actId="1076"/>
          <ac:picMkLst>
            <pc:docMk/>
            <pc:sldMk cId="3665594690" sldId="3098"/>
            <ac:picMk id="34" creationId="{DFD5025E-AC32-4EDF-9B4F-B10A0C575E05}"/>
          </ac:picMkLst>
        </pc:picChg>
        <pc:picChg chg="add del mod">
          <ac:chgData name="T'Syen, Cisse" userId="62a7a7cb-d150-493d-9244-3a5b3599a83f" providerId="ADAL" clId="{5F4827F5-82AB-4316-BFBE-DD95D3A6EA17}" dt="2022-03-22T12:26:46.112" v="811" actId="478"/>
          <ac:picMkLst>
            <pc:docMk/>
            <pc:sldMk cId="3665594690" sldId="3098"/>
            <ac:picMk id="1026" creationId="{B25AAD35-415C-4867-8196-559359B546B7}"/>
          </ac:picMkLst>
        </pc:picChg>
      </pc:sldChg>
      <pc:sldChg chg="new del">
        <pc:chgData name="T'Syen, Cisse" userId="62a7a7cb-d150-493d-9244-3a5b3599a83f" providerId="ADAL" clId="{5F4827F5-82AB-4316-BFBE-DD95D3A6EA17}" dt="2022-03-22T12:01:01.383" v="588" actId="47"/>
        <pc:sldMkLst>
          <pc:docMk/>
          <pc:sldMk cId="2278389640" sldId="3099"/>
        </pc:sldMkLst>
      </pc:sldChg>
      <pc:sldChg chg="new del">
        <pc:chgData name="T'Syen, Cisse" userId="62a7a7cb-d150-493d-9244-3a5b3599a83f" providerId="ADAL" clId="{5F4827F5-82AB-4316-BFBE-DD95D3A6EA17}" dt="2022-03-22T12:39:19.427" v="964" actId="47"/>
        <pc:sldMkLst>
          <pc:docMk/>
          <pc:sldMk cId="2137419319" sldId="3100"/>
        </pc:sldMkLst>
      </pc:sldChg>
      <pc:sldChg chg="addSp delSp modSp new mod ord modTransition">
        <pc:chgData name="T'Syen, Cisse" userId="62a7a7cb-d150-493d-9244-3a5b3599a83f" providerId="ADAL" clId="{5F4827F5-82AB-4316-BFBE-DD95D3A6EA17}" dt="2022-03-22T15:24:37.292" v="3977"/>
        <pc:sldMkLst>
          <pc:docMk/>
          <pc:sldMk cId="748397529" sldId="3101"/>
        </pc:sldMkLst>
        <pc:spChg chg="del">
          <ac:chgData name="T'Syen, Cisse" userId="62a7a7cb-d150-493d-9244-3a5b3599a83f" providerId="ADAL" clId="{5F4827F5-82AB-4316-BFBE-DD95D3A6EA17}" dt="2022-03-22T12:07:49.492" v="606" actId="931"/>
          <ac:spMkLst>
            <pc:docMk/>
            <pc:sldMk cId="748397529" sldId="3101"/>
            <ac:spMk id="2" creationId="{F3050D89-91BC-4843-B2CB-2C3E82678D55}"/>
          </ac:spMkLst>
        </pc:spChg>
        <pc:spChg chg="mod">
          <ac:chgData name="T'Syen, Cisse" userId="62a7a7cb-d150-493d-9244-3a5b3599a83f" providerId="ADAL" clId="{5F4827F5-82AB-4316-BFBE-DD95D3A6EA17}" dt="2022-03-22T12:09:10.779" v="615" actId="1076"/>
          <ac:spMkLst>
            <pc:docMk/>
            <pc:sldMk cId="748397529" sldId="3101"/>
            <ac:spMk id="7" creationId="{B93BF373-5B33-48BD-B696-74810720A900}"/>
          </ac:spMkLst>
        </pc:spChg>
        <pc:spChg chg="mod">
          <ac:chgData name="T'Syen, Cisse" userId="62a7a7cb-d150-493d-9244-3a5b3599a83f" providerId="ADAL" clId="{5F4827F5-82AB-4316-BFBE-DD95D3A6EA17}" dt="2022-03-22T12:09:32.610" v="616" actId="1076"/>
          <ac:spMkLst>
            <pc:docMk/>
            <pc:sldMk cId="748397529" sldId="3101"/>
            <ac:spMk id="8" creationId="{785ABCCE-0E1D-4E9C-8F61-525235302ED0}"/>
          </ac:spMkLst>
        </pc:spChg>
        <pc:picChg chg="add mod">
          <ac:chgData name="T'Syen, Cisse" userId="62a7a7cb-d150-493d-9244-3a5b3599a83f" providerId="ADAL" clId="{5F4827F5-82AB-4316-BFBE-DD95D3A6EA17}" dt="2022-03-22T12:09:02.859" v="614" actId="1076"/>
          <ac:picMkLst>
            <pc:docMk/>
            <pc:sldMk cId="748397529" sldId="3101"/>
            <ac:picMk id="11" creationId="{A1F83402-45E0-490A-8097-B5A257D1896A}"/>
          </ac:picMkLst>
        </pc:picChg>
      </pc:sldChg>
      <pc:sldChg chg="new del">
        <pc:chgData name="T'Syen, Cisse" userId="62a7a7cb-d150-493d-9244-3a5b3599a83f" providerId="ADAL" clId="{5F4827F5-82AB-4316-BFBE-DD95D3A6EA17}" dt="2022-03-22T13:14:35.389" v="1551" actId="47"/>
        <pc:sldMkLst>
          <pc:docMk/>
          <pc:sldMk cId="570639421" sldId="3102"/>
        </pc:sldMkLst>
      </pc:sldChg>
      <pc:sldChg chg="addSp delSp modSp new del mod">
        <pc:chgData name="T'Syen, Cisse" userId="62a7a7cb-d150-493d-9244-3a5b3599a83f" providerId="ADAL" clId="{5F4827F5-82AB-4316-BFBE-DD95D3A6EA17}" dt="2022-03-22T12:08:45.318" v="612" actId="47"/>
        <pc:sldMkLst>
          <pc:docMk/>
          <pc:sldMk cId="2412223584" sldId="3102"/>
        </pc:sldMkLst>
        <pc:spChg chg="del">
          <ac:chgData name="T'Syen, Cisse" userId="62a7a7cb-d150-493d-9244-3a5b3599a83f" providerId="ADAL" clId="{5F4827F5-82AB-4316-BFBE-DD95D3A6EA17}" dt="2022-03-22T12:08:30.053" v="609" actId="931"/>
          <ac:spMkLst>
            <pc:docMk/>
            <pc:sldMk cId="2412223584" sldId="3102"/>
            <ac:spMk id="2" creationId="{A841F8D2-169B-4430-8427-5630E0CBD823}"/>
          </ac:spMkLst>
        </pc:spChg>
        <pc:spChg chg="mod">
          <ac:chgData name="T'Syen, Cisse" userId="62a7a7cb-d150-493d-9244-3a5b3599a83f" providerId="ADAL" clId="{5F4827F5-82AB-4316-BFBE-DD95D3A6EA17}" dt="2022-03-22T12:08:34.053" v="611" actId="962"/>
          <ac:spMkLst>
            <pc:docMk/>
            <pc:sldMk cId="2412223584" sldId="3102"/>
            <ac:spMk id="4" creationId="{37628D05-7006-4213-9B49-616C3CB21D61}"/>
          </ac:spMkLst>
        </pc:spChg>
        <pc:picChg chg="add mod">
          <ac:chgData name="T'Syen, Cisse" userId="62a7a7cb-d150-493d-9244-3a5b3599a83f" providerId="ADAL" clId="{5F4827F5-82AB-4316-BFBE-DD95D3A6EA17}" dt="2022-03-22T12:08:34.052" v="610" actId="27614"/>
          <ac:picMkLst>
            <pc:docMk/>
            <pc:sldMk cId="2412223584" sldId="3102"/>
            <ac:picMk id="7" creationId="{6FDA4157-4F38-49D3-B0CF-49C152E8DC49}"/>
          </ac:picMkLst>
        </pc:picChg>
      </pc:sldChg>
      <pc:sldChg chg="new del">
        <pc:chgData name="T'Syen, Cisse" userId="62a7a7cb-d150-493d-9244-3a5b3599a83f" providerId="ADAL" clId="{5F4827F5-82AB-4316-BFBE-DD95D3A6EA17}" dt="2022-03-22T12:16:53.716" v="721" actId="47"/>
        <pc:sldMkLst>
          <pc:docMk/>
          <pc:sldMk cId="2708344635" sldId="3102"/>
        </pc:sldMkLst>
      </pc:sldChg>
      <pc:sldChg chg="addSp delSp modSp new mod modTransition">
        <pc:chgData name="T'Syen, Cisse" userId="62a7a7cb-d150-493d-9244-3a5b3599a83f" providerId="ADAL" clId="{5F4827F5-82AB-4316-BFBE-DD95D3A6EA17}" dt="2022-03-23T08:59:40.804" v="4039" actId="20577"/>
        <pc:sldMkLst>
          <pc:docMk/>
          <pc:sldMk cId="3259487462" sldId="3102"/>
        </pc:sldMkLst>
        <pc:spChg chg="mod">
          <ac:chgData name="T'Syen, Cisse" userId="62a7a7cb-d150-493d-9244-3a5b3599a83f" providerId="ADAL" clId="{5F4827F5-82AB-4316-BFBE-DD95D3A6EA17}" dt="2022-03-23T08:35:58.655" v="4023"/>
          <ac:spMkLst>
            <pc:docMk/>
            <pc:sldMk cId="3259487462" sldId="3102"/>
            <ac:spMk id="2" creationId="{FAA98E35-E70C-4F31-B78A-3A279739E6C6}"/>
          </ac:spMkLst>
        </pc:spChg>
        <pc:spChg chg="mod">
          <ac:chgData name="T'Syen, Cisse" userId="62a7a7cb-d150-493d-9244-3a5b3599a83f" providerId="ADAL" clId="{5F4827F5-82AB-4316-BFBE-DD95D3A6EA17}" dt="2022-03-22T13:14:55.594" v="1577" actId="20577"/>
          <ac:spMkLst>
            <pc:docMk/>
            <pc:sldMk cId="3259487462" sldId="3102"/>
            <ac:spMk id="4" creationId="{511AEC48-5754-4E5F-923E-1961C4081C64}"/>
          </ac:spMkLst>
        </pc:spChg>
        <pc:spChg chg="mod">
          <ac:chgData name="T'Syen, Cisse" userId="62a7a7cb-d150-493d-9244-3a5b3599a83f" providerId="ADAL" clId="{5F4827F5-82AB-4316-BFBE-DD95D3A6EA17}" dt="2022-03-23T08:59:40.804" v="4039" actId="20577"/>
          <ac:spMkLst>
            <pc:docMk/>
            <pc:sldMk cId="3259487462" sldId="3102"/>
            <ac:spMk id="5" creationId="{BF0EF629-2204-4DB3-9A55-514C06DDA48E}"/>
          </ac:spMkLst>
        </pc:spChg>
        <pc:spChg chg="del">
          <ac:chgData name="T'Syen, Cisse" userId="62a7a7cb-d150-493d-9244-3a5b3599a83f" providerId="ADAL" clId="{5F4827F5-82AB-4316-BFBE-DD95D3A6EA17}" dt="2022-03-22T13:39:22.563" v="1772" actId="931"/>
          <ac:spMkLst>
            <pc:docMk/>
            <pc:sldMk cId="3259487462" sldId="3102"/>
            <ac:spMk id="6" creationId="{82B1C555-1C00-426F-9AD9-EA28A7F392A7}"/>
          </ac:spMkLst>
        </pc:spChg>
        <pc:picChg chg="add mod">
          <ac:chgData name="T'Syen, Cisse" userId="62a7a7cb-d150-493d-9244-3a5b3599a83f" providerId="ADAL" clId="{5F4827F5-82AB-4316-BFBE-DD95D3A6EA17}" dt="2022-03-22T13:39:22.563" v="1772" actId="931"/>
          <ac:picMkLst>
            <pc:docMk/>
            <pc:sldMk cId="3259487462" sldId="3102"/>
            <ac:picMk id="8" creationId="{ABB2A2D4-FD6E-4334-8619-A751DC1D2A6C}"/>
          </ac:picMkLst>
        </pc:picChg>
      </pc:sldChg>
      <pc:sldChg chg="new del">
        <pc:chgData name="T'Syen, Cisse" userId="62a7a7cb-d150-493d-9244-3a5b3599a83f" providerId="ADAL" clId="{5F4827F5-82AB-4316-BFBE-DD95D3A6EA17}" dt="2022-03-22T13:43:27.260" v="1780" actId="47"/>
        <pc:sldMkLst>
          <pc:docMk/>
          <pc:sldMk cId="2508271004" sldId="3103"/>
        </pc:sldMkLst>
      </pc:sldChg>
      <pc:sldChg chg="new del">
        <pc:chgData name="T'Syen, Cisse" userId="62a7a7cb-d150-493d-9244-3a5b3599a83f" providerId="ADAL" clId="{5F4827F5-82AB-4316-BFBE-DD95D3A6EA17}" dt="2022-03-22T13:42:11.013" v="1777" actId="47"/>
        <pc:sldMkLst>
          <pc:docMk/>
          <pc:sldMk cId="1990141821" sldId="3104"/>
        </pc:sldMkLst>
      </pc:sldChg>
      <pc:sldChg chg="new del">
        <pc:chgData name="T'Syen, Cisse" userId="62a7a7cb-d150-493d-9244-3a5b3599a83f" providerId="ADAL" clId="{5F4827F5-82AB-4316-BFBE-DD95D3A6EA17}" dt="2022-03-22T14:16:18.142" v="2395" actId="47"/>
        <pc:sldMkLst>
          <pc:docMk/>
          <pc:sldMk cId="3520879961" sldId="3104"/>
        </pc:sldMkLst>
      </pc:sldChg>
      <pc:sldChg chg="addSp delSp modSp new del mod">
        <pc:chgData name="T'Syen, Cisse" userId="62a7a7cb-d150-493d-9244-3a5b3599a83f" providerId="ADAL" clId="{5F4827F5-82AB-4316-BFBE-DD95D3A6EA17}" dt="2022-03-22T13:59:20.776" v="2136" actId="47"/>
        <pc:sldMkLst>
          <pc:docMk/>
          <pc:sldMk cId="2996658744" sldId="3105"/>
        </pc:sldMkLst>
        <pc:spChg chg="del mod">
          <ac:chgData name="T'Syen, Cisse" userId="62a7a7cb-d150-493d-9244-3a5b3599a83f" providerId="ADAL" clId="{5F4827F5-82AB-4316-BFBE-DD95D3A6EA17}" dt="2022-03-22T13:50:37.956" v="2002" actId="478"/>
          <ac:spMkLst>
            <pc:docMk/>
            <pc:sldMk cId="2996658744" sldId="3105"/>
            <ac:spMk id="3" creationId="{D734C58C-E56A-418F-833D-FB8B806D28D7}"/>
          </ac:spMkLst>
        </pc:spChg>
        <pc:spChg chg="mod">
          <ac:chgData name="T'Syen, Cisse" userId="62a7a7cb-d150-493d-9244-3a5b3599a83f" providerId="ADAL" clId="{5F4827F5-82AB-4316-BFBE-DD95D3A6EA17}" dt="2022-03-22T13:43:32.186" v="1794" actId="20577"/>
          <ac:spMkLst>
            <pc:docMk/>
            <pc:sldMk cId="2996658744" sldId="3105"/>
            <ac:spMk id="4" creationId="{D7581A51-450B-4E23-BF3A-5DACCEFE578B}"/>
          </ac:spMkLst>
        </pc:spChg>
        <pc:spChg chg="add mod">
          <ac:chgData name="T'Syen, Cisse" userId="62a7a7cb-d150-493d-9244-3a5b3599a83f" providerId="ADAL" clId="{5F4827F5-82AB-4316-BFBE-DD95D3A6EA17}" dt="2022-03-22T13:52:54.644" v="2049" actId="1076"/>
          <ac:spMkLst>
            <pc:docMk/>
            <pc:sldMk cId="2996658744" sldId="3105"/>
            <ac:spMk id="17" creationId="{D8AC9221-C1DF-44DA-BC9A-732A25B24BF1}"/>
          </ac:spMkLst>
        </pc:spChg>
        <pc:spChg chg="add mod">
          <ac:chgData name="T'Syen, Cisse" userId="62a7a7cb-d150-493d-9244-3a5b3599a83f" providerId="ADAL" clId="{5F4827F5-82AB-4316-BFBE-DD95D3A6EA17}" dt="2022-03-22T13:52:41.461" v="2041" actId="1076"/>
          <ac:spMkLst>
            <pc:docMk/>
            <pc:sldMk cId="2996658744" sldId="3105"/>
            <ac:spMk id="19" creationId="{3A59C8BC-BDA1-46A5-B9C1-1802893EF254}"/>
          </ac:spMkLst>
        </pc:spChg>
        <pc:spChg chg="add mod">
          <ac:chgData name="T'Syen, Cisse" userId="62a7a7cb-d150-493d-9244-3a5b3599a83f" providerId="ADAL" clId="{5F4827F5-82AB-4316-BFBE-DD95D3A6EA17}" dt="2022-03-22T13:52:42.219" v="2043" actId="1076"/>
          <ac:spMkLst>
            <pc:docMk/>
            <pc:sldMk cId="2996658744" sldId="3105"/>
            <ac:spMk id="21" creationId="{9C91716F-A2B7-4FF1-87FA-920648EA9A05}"/>
          </ac:spMkLst>
        </pc:spChg>
        <pc:spChg chg="add mod">
          <ac:chgData name="T'Syen, Cisse" userId="62a7a7cb-d150-493d-9244-3a5b3599a83f" providerId="ADAL" clId="{5F4827F5-82AB-4316-BFBE-DD95D3A6EA17}" dt="2022-03-22T13:52:42.593" v="2044" actId="1076"/>
          <ac:spMkLst>
            <pc:docMk/>
            <pc:sldMk cId="2996658744" sldId="3105"/>
            <ac:spMk id="23" creationId="{08858F07-1327-49CE-9A84-06EDC49032F5}"/>
          </ac:spMkLst>
        </pc:spChg>
        <pc:spChg chg="add mod">
          <ac:chgData name="T'Syen, Cisse" userId="62a7a7cb-d150-493d-9244-3a5b3599a83f" providerId="ADAL" clId="{5F4827F5-82AB-4316-BFBE-DD95D3A6EA17}" dt="2022-03-22T13:52:43.286" v="2046" actId="1076"/>
          <ac:spMkLst>
            <pc:docMk/>
            <pc:sldMk cId="2996658744" sldId="3105"/>
            <ac:spMk id="25" creationId="{BA3920E6-A79D-476E-AF52-5F259EDA8118}"/>
          </ac:spMkLst>
        </pc:spChg>
        <pc:spChg chg="add del mod">
          <ac:chgData name="T'Syen, Cisse" userId="62a7a7cb-d150-493d-9244-3a5b3599a83f" providerId="ADAL" clId="{5F4827F5-82AB-4316-BFBE-DD95D3A6EA17}" dt="2022-03-22T13:50:41.996" v="2003" actId="478"/>
          <ac:spMkLst>
            <pc:docMk/>
            <pc:sldMk cId="2996658744" sldId="3105"/>
            <ac:spMk id="27" creationId="{2EE837CE-412E-4AAD-9A58-B46CA958B234}"/>
          </ac:spMkLst>
        </pc:spChg>
        <pc:picChg chg="add mod">
          <ac:chgData name="T'Syen, Cisse" userId="62a7a7cb-d150-493d-9244-3a5b3599a83f" providerId="ADAL" clId="{5F4827F5-82AB-4316-BFBE-DD95D3A6EA17}" dt="2022-03-22T13:50:57.747" v="2008" actId="1076"/>
          <ac:picMkLst>
            <pc:docMk/>
            <pc:sldMk cId="2996658744" sldId="3105"/>
            <ac:picMk id="7" creationId="{A9B3D25E-3129-4A62-B6A6-2545522DF978}"/>
          </ac:picMkLst>
        </pc:picChg>
        <pc:picChg chg="add mod">
          <ac:chgData name="T'Syen, Cisse" userId="62a7a7cb-d150-493d-9244-3a5b3599a83f" providerId="ADAL" clId="{5F4827F5-82AB-4316-BFBE-DD95D3A6EA17}" dt="2022-03-22T13:52:43.992" v="2048" actId="1076"/>
          <ac:picMkLst>
            <pc:docMk/>
            <pc:sldMk cId="2996658744" sldId="3105"/>
            <ac:picMk id="9" creationId="{D4DA26AB-1B0E-4979-934D-C238C40452B6}"/>
          </ac:picMkLst>
        </pc:picChg>
        <pc:picChg chg="add mod">
          <ac:chgData name="T'Syen, Cisse" userId="62a7a7cb-d150-493d-9244-3a5b3599a83f" providerId="ADAL" clId="{5F4827F5-82AB-4316-BFBE-DD95D3A6EA17}" dt="2022-03-22T13:52:43.637" v="2047" actId="1076"/>
          <ac:picMkLst>
            <pc:docMk/>
            <pc:sldMk cId="2996658744" sldId="3105"/>
            <ac:picMk id="11" creationId="{7F90B599-9D7B-4F9F-9B6A-1D2EB7C8F34A}"/>
          </ac:picMkLst>
        </pc:picChg>
        <pc:picChg chg="add mod">
          <ac:chgData name="T'Syen, Cisse" userId="62a7a7cb-d150-493d-9244-3a5b3599a83f" providerId="ADAL" clId="{5F4827F5-82AB-4316-BFBE-DD95D3A6EA17}" dt="2022-03-22T13:52:39.914" v="2037" actId="1076"/>
          <ac:picMkLst>
            <pc:docMk/>
            <pc:sldMk cId="2996658744" sldId="3105"/>
            <ac:picMk id="13" creationId="{20EBF243-0C5C-4062-8414-883DE9DB6383}"/>
          </ac:picMkLst>
        </pc:picChg>
        <pc:picChg chg="add mod">
          <ac:chgData name="T'Syen, Cisse" userId="62a7a7cb-d150-493d-9244-3a5b3599a83f" providerId="ADAL" clId="{5F4827F5-82AB-4316-BFBE-DD95D3A6EA17}" dt="2022-03-22T13:52:38.618" v="2034" actId="1076"/>
          <ac:picMkLst>
            <pc:docMk/>
            <pc:sldMk cId="2996658744" sldId="3105"/>
            <ac:picMk id="15" creationId="{13664D0E-8806-43E7-8C10-06FE0D945BFB}"/>
          </ac:picMkLst>
        </pc:picChg>
      </pc:sldChg>
      <pc:sldChg chg="addSp delSp modSp new mod modTransition">
        <pc:chgData name="T'Syen, Cisse" userId="62a7a7cb-d150-493d-9244-3a5b3599a83f" providerId="ADAL" clId="{5F4827F5-82AB-4316-BFBE-DD95D3A6EA17}" dt="2022-03-22T15:24:37.292" v="3977"/>
        <pc:sldMkLst>
          <pc:docMk/>
          <pc:sldMk cId="2076757676" sldId="3106"/>
        </pc:sldMkLst>
        <pc:spChg chg="del mod">
          <ac:chgData name="T'Syen, Cisse" userId="62a7a7cb-d150-493d-9244-3a5b3599a83f" providerId="ADAL" clId="{5F4827F5-82AB-4316-BFBE-DD95D3A6EA17}" dt="2022-03-22T13:54:04.912" v="2082" actId="12084"/>
          <ac:spMkLst>
            <pc:docMk/>
            <pc:sldMk cId="2076757676" sldId="3106"/>
            <ac:spMk id="3" creationId="{A65DE5F6-AFB1-4E21-804B-9C66CBB14E4F}"/>
          </ac:spMkLst>
        </pc:spChg>
        <pc:spChg chg="mod">
          <ac:chgData name="T'Syen, Cisse" userId="62a7a7cb-d150-493d-9244-3a5b3599a83f" providerId="ADAL" clId="{5F4827F5-82AB-4316-BFBE-DD95D3A6EA17}" dt="2022-03-22T13:53:49.166" v="2081" actId="20577"/>
          <ac:spMkLst>
            <pc:docMk/>
            <pc:sldMk cId="2076757676" sldId="3106"/>
            <ac:spMk id="4" creationId="{F394A972-83E1-442D-BBC8-5E8B1C8E8A33}"/>
          </ac:spMkLst>
        </pc:spChg>
        <pc:graphicFrameChg chg="add mod">
          <ac:chgData name="T'Syen, Cisse" userId="62a7a7cb-d150-493d-9244-3a5b3599a83f" providerId="ADAL" clId="{5F4827F5-82AB-4316-BFBE-DD95D3A6EA17}" dt="2022-03-22T14:44:39.871" v="3021" actId="20577"/>
          <ac:graphicFrameMkLst>
            <pc:docMk/>
            <pc:sldMk cId="2076757676" sldId="3106"/>
            <ac:graphicFrameMk id="6" creationId="{159D4CD9-C832-4D46-8771-8418EBBB24DB}"/>
          </ac:graphicFrameMkLst>
        </pc:graphicFrameChg>
        <pc:picChg chg="add del mod">
          <ac:chgData name="T'Syen, Cisse" userId="62a7a7cb-d150-493d-9244-3a5b3599a83f" providerId="ADAL" clId="{5F4827F5-82AB-4316-BFBE-DD95D3A6EA17}" dt="2022-03-22T13:55:48.871" v="2095" actId="478"/>
          <ac:picMkLst>
            <pc:docMk/>
            <pc:sldMk cId="2076757676" sldId="3106"/>
            <ac:picMk id="8" creationId="{98867487-654F-41CD-BEFD-B33B17C887FF}"/>
          </ac:picMkLst>
        </pc:picChg>
      </pc:sldChg>
      <pc:sldChg chg="addSp delSp modSp new mod modTransition">
        <pc:chgData name="T'Syen, Cisse" userId="62a7a7cb-d150-493d-9244-3a5b3599a83f" providerId="ADAL" clId="{5F4827F5-82AB-4316-BFBE-DD95D3A6EA17}" dt="2022-03-22T15:24:37.292" v="3977"/>
        <pc:sldMkLst>
          <pc:docMk/>
          <pc:sldMk cId="1011635772" sldId="3107"/>
        </pc:sldMkLst>
        <pc:spChg chg="add del mod">
          <ac:chgData name="T'Syen, Cisse" userId="62a7a7cb-d150-493d-9244-3a5b3599a83f" providerId="ADAL" clId="{5F4827F5-82AB-4316-BFBE-DD95D3A6EA17}" dt="2022-03-22T14:29:24.901" v="2498" actId="12084"/>
          <ac:spMkLst>
            <pc:docMk/>
            <pc:sldMk cId="1011635772" sldId="3107"/>
            <ac:spMk id="3" creationId="{2CFE8CA0-1FD1-4080-A786-359B60DF2D53}"/>
          </ac:spMkLst>
        </pc:spChg>
        <pc:spChg chg="mod">
          <ac:chgData name="T'Syen, Cisse" userId="62a7a7cb-d150-493d-9244-3a5b3599a83f" providerId="ADAL" clId="{5F4827F5-82AB-4316-BFBE-DD95D3A6EA17}" dt="2022-03-22T14:05:01.218" v="2162" actId="20577"/>
          <ac:spMkLst>
            <pc:docMk/>
            <pc:sldMk cId="1011635772" sldId="3107"/>
            <ac:spMk id="4" creationId="{FE0BF5BA-E951-443C-962E-9D11FA00EEC4}"/>
          </ac:spMkLst>
        </pc:spChg>
        <pc:graphicFrameChg chg="add del mod">
          <ac:chgData name="T'Syen, Cisse" userId="62a7a7cb-d150-493d-9244-3a5b3599a83f" providerId="ADAL" clId="{5F4827F5-82AB-4316-BFBE-DD95D3A6EA17}" dt="2022-03-22T14:28:12.579" v="2493" actId="12084"/>
          <ac:graphicFrameMkLst>
            <pc:docMk/>
            <pc:sldMk cId="1011635772" sldId="3107"/>
            <ac:graphicFrameMk id="6" creationId="{A861B032-B375-46B4-8000-1B23F2AF3301}"/>
          </ac:graphicFrameMkLst>
        </pc:graphicFrameChg>
        <pc:graphicFrameChg chg="add del mod">
          <ac:chgData name="T'Syen, Cisse" userId="62a7a7cb-d150-493d-9244-3a5b3599a83f" providerId="ADAL" clId="{5F4827F5-82AB-4316-BFBE-DD95D3A6EA17}" dt="2022-03-22T14:29:06.572" v="2497" actId="12084"/>
          <ac:graphicFrameMkLst>
            <pc:docMk/>
            <pc:sldMk cId="1011635772" sldId="3107"/>
            <ac:graphicFrameMk id="7" creationId="{3548E1F1-5042-4DA2-ADF6-FF71A6150E7E}"/>
          </ac:graphicFrameMkLst>
        </pc:graphicFrameChg>
        <pc:graphicFrameChg chg="add mod">
          <ac:chgData name="T'Syen, Cisse" userId="62a7a7cb-d150-493d-9244-3a5b3599a83f" providerId="ADAL" clId="{5F4827F5-82AB-4316-BFBE-DD95D3A6EA17}" dt="2022-03-22T14:35:15.515" v="2834" actId="20577"/>
          <ac:graphicFrameMkLst>
            <pc:docMk/>
            <pc:sldMk cId="1011635772" sldId="3107"/>
            <ac:graphicFrameMk id="8" creationId="{B4F811B4-155A-47A8-9523-74EFEEDF4BFB}"/>
          </ac:graphicFrameMkLst>
        </pc:graphicFrameChg>
      </pc:sldChg>
      <pc:sldChg chg="addSp delSp modSp new mod modTransition">
        <pc:chgData name="T'Syen, Cisse" userId="62a7a7cb-d150-493d-9244-3a5b3599a83f" providerId="ADAL" clId="{5F4827F5-82AB-4316-BFBE-DD95D3A6EA17}" dt="2022-03-22T15:24:37.292" v="3977"/>
        <pc:sldMkLst>
          <pc:docMk/>
          <pc:sldMk cId="3844541038" sldId="3108"/>
        </pc:sldMkLst>
        <pc:spChg chg="del">
          <ac:chgData name="T'Syen, Cisse" userId="62a7a7cb-d150-493d-9244-3a5b3599a83f" providerId="ADAL" clId="{5F4827F5-82AB-4316-BFBE-DD95D3A6EA17}" dt="2022-03-22T14:25:54.442" v="2468" actId="931"/>
          <ac:spMkLst>
            <pc:docMk/>
            <pc:sldMk cId="3844541038" sldId="3108"/>
            <ac:spMk id="2" creationId="{C616D0C3-000E-429E-A5D6-A07C35895C87}"/>
          </ac:spMkLst>
        </pc:spChg>
        <pc:spChg chg="mod">
          <ac:chgData name="T'Syen, Cisse" userId="62a7a7cb-d150-493d-9244-3a5b3599a83f" providerId="ADAL" clId="{5F4827F5-82AB-4316-BFBE-DD95D3A6EA17}" dt="2022-03-22T14:20:48.226" v="2460" actId="20577"/>
          <ac:spMkLst>
            <pc:docMk/>
            <pc:sldMk cId="3844541038" sldId="3108"/>
            <ac:spMk id="7" creationId="{E083A469-39D0-41BD-A90C-04776634F711}"/>
          </ac:spMkLst>
        </pc:spChg>
        <pc:spChg chg="mod">
          <ac:chgData name="T'Syen, Cisse" userId="62a7a7cb-d150-493d-9244-3a5b3599a83f" providerId="ADAL" clId="{5F4827F5-82AB-4316-BFBE-DD95D3A6EA17}" dt="2022-03-22T14:20:43.309" v="2449" actId="20577"/>
          <ac:spMkLst>
            <pc:docMk/>
            <pc:sldMk cId="3844541038" sldId="3108"/>
            <ac:spMk id="8" creationId="{FBE60425-D895-4BB8-B0E3-0D6C4215F637}"/>
          </ac:spMkLst>
        </pc:spChg>
        <pc:picChg chg="add mod">
          <ac:chgData name="T'Syen, Cisse" userId="62a7a7cb-d150-493d-9244-3a5b3599a83f" providerId="ADAL" clId="{5F4827F5-82AB-4316-BFBE-DD95D3A6EA17}" dt="2022-03-22T15:09:56.421" v="3651" actId="1076"/>
          <ac:picMkLst>
            <pc:docMk/>
            <pc:sldMk cId="3844541038" sldId="3108"/>
            <ac:picMk id="11" creationId="{F1AE642C-D8B9-4475-8D59-CE63DF767FD6}"/>
          </ac:picMkLst>
        </pc:picChg>
      </pc:sldChg>
      <pc:sldChg chg="modSp new mod modTransition">
        <pc:chgData name="T'Syen, Cisse" userId="62a7a7cb-d150-493d-9244-3a5b3599a83f" providerId="ADAL" clId="{5F4827F5-82AB-4316-BFBE-DD95D3A6EA17}" dt="2022-03-22T15:24:37.292" v="3977"/>
        <pc:sldMkLst>
          <pc:docMk/>
          <pc:sldMk cId="3772561069" sldId="3109"/>
        </pc:sldMkLst>
        <pc:spChg chg="mod">
          <ac:chgData name="T'Syen, Cisse" userId="62a7a7cb-d150-493d-9244-3a5b3599a83f" providerId="ADAL" clId="{5F4827F5-82AB-4316-BFBE-DD95D3A6EA17}" dt="2022-03-22T15:23:37.866" v="3976" actId="12"/>
          <ac:spMkLst>
            <pc:docMk/>
            <pc:sldMk cId="3772561069" sldId="3109"/>
            <ac:spMk id="2" creationId="{CD22A95C-A210-4186-B25C-AA5B9C311797}"/>
          </ac:spMkLst>
        </pc:spChg>
        <pc:spChg chg="mod">
          <ac:chgData name="T'Syen, Cisse" userId="62a7a7cb-d150-493d-9244-3a5b3599a83f" providerId="ADAL" clId="{5F4827F5-82AB-4316-BFBE-DD95D3A6EA17}" dt="2022-03-22T14:17:26.842" v="2399"/>
          <ac:spMkLst>
            <pc:docMk/>
            <pc:sldMk cId="3772561069" sldId="3109"/>
            <ac:spMk id="3" creationId="{98C1C636-4B2D-48B6-9D67-E3714B572167}"/>
          </ac:spMkLst>
        </pc:spChg>
      </pc:sldChg>
      <pc:sldChg chg="addSp delSp modSp new mod modTransition">
        <pc:chgData name="T'Syen, Cisse" userId="62a7a7cb-d150-493d-9244-3a5b3599a83f" providerId="ADAL" clId="{5F4827F5-82AB-4316-BFBE-DD95D3A6EA17}" dt="2022-03-22T15:24:37.292" v="3977"/>
        <pc:sldMkLst>
          <pc:docMk/>
          <pc:sldMk cId="1047830802" sldId="3110"/>
        </pc:sldMkLst>
        <pc:spChg chg="del">
          <ac:chgData name="T'Syen, Cisse" userId="62a7a7cb-d150-493d-9244-3a5b3599a83f" providerId="ADAL" clId="{5F4827F5-82AB-4316-BFBE-DD95D3A6EA17}" dt="2022-03-22T14:18:44.557" v="2409" actId="931"/>
          <ac:spMkLst>
            <pc:docMk/>
            <pc:sldMk cId="1047830802" sldId="3110"/>
            <ac:spMk id="2" creationId="{5DD9C13F-D4EC-47F4-A671-34FE4518F879}"/>
          </ac:spMkLst>
        </pc:spChg>
        <pc:spChg chg="mod">
          <ac:chgData name="T'Syen, Cisse" userId="62a7a7cb-d150-493d-9244-3a5b3599a83f" providerId="ADAL" clId="{5F4827F5-82AB-4316-BFBE-DD95D3A6EA17}" dt="2022-03-22T14:21:20.045" v="2463" actId="1076"/>
          <ac:spMkLst>
            <pc:docMk/>
            <pc:sldMk cId="1047830802" sldId="3110"/>
            <ac:spMk id="7" creationId="{7B46359D-4826-486E-8B83-FBD396220EF1}"/>
          </ac:spMkLst>
        </pc:spChg>
        <pc:spChg chg="mod">
          <ac:chgData name="T'Syen, Cisse" userId="62a7a7cb-d150-493d-9244-3a5b3599a83f" providerId="ADAL" clId="{5F4827F5-82AB-4316-BFBE-DD95D3A6EA17}" dt="2022-03-22T14:21:29.084" v="2465" actId="14100"/>
          <ac:spMkLst>
            <pc:docMk/>
            <pc:sldMk cId="1047830802" sldId="3110"/>
            <ac:spMk id="8" creationId="{3F4BE5DD-AD5D-426D-8FAF-D4D2175FBDD2}"/>
          </ac:spMkLst>
        </pc:spChg>
        <pc:spChg chg="add del mod">
          <ac:chgData name="T'Syen, Cisse" userId="62a7a7cb-d150-493d-9244-3a5b3599a83f" providerId="ADAL" clId="{5F4827F5-82AB-4316-BFBE-DD95D3A6EA17}" dt="2022-03-22T14:19:01.585" v="2413" actId="931"/>
          <ac:spMkLst>
            <pc:docMk/>
            <pc:sldMk cId="1047830802" sldId="3110"/>
            <ac:spMk id="13" creationId="{5FF7B289-ED17-492F-BC81-6A18FF6EADBC}"/>
          </ac:spMkLst>
        </pc:spChg>
        <pc:spChg chg="add del">
          <ac:chgData name="T'Syen, Cisse" userId="62a7a7cb-d150-493d-9244-3a5b3599a83f" providerId="ADAL" clId="{5F4827F5-82AB-4316-BFBE-DD95D3A6EA17}" dt="2022-03-22T14:19:50.836" v="2436" actId="22"/>
          <ac:spMkLst>
            <pc:docMk/>
            <pc:sldMk cId="1047830802" sldId="3110"/>
            <ac:spMk id="17" creationId="{FB1F41D6-9B74-49EF-A720-3D557BB0CB25}"/>
          </ac:spMkLst>
        </pc:spChg>
        <pc:picChg chg="add del mod">
          <ac:chgData name="T'Syen, Cisse" userId="62a7a7cb-d150-493d-9244-3a5b3599a83f" providerId="ADAL" clId="{5F4827F5-82AB-4316-BFBE-DD95D3A6EA17}" dt="2022-03-22T14:18:50.461" v="2412" actId="478"/>
          <ac:picMkLst>
            <pc:docMk/>
            <pc:sldMk cId="1047830802" sldId="3110"/>
            <ac:picMk id="11" creationId="{B65C98E2-475C-48BF-AEA5-620E9FB6CB0A}"/>
          </ac:picMkLst>
        </pc:picChg>
        <pc:picChg chg="add mod ord">
          <ac:chgData name="T'Syen, Cisse" userId="62a7a7cb-d150-493d-9244-3a5b3599a83f" providerId="ADAL" clId="{5F4827F5-82AB-4316-BFBE-DD95D3A6EA17}" dt="2022-03-22T14:21:32.653" v="2466" actId="1076"/>
          <ac:picMkLst>
            <pc:docMk/>
            <pc:sldMk cId="1047830802" sldId="3110"/>
            <ac:picMk id="15" creationId="{38FF583D-5F6E-4F91-82E9-BCC8B3AB8BF2}"/>
          </ac:picMkLst>
        </pc:picChg>
      </pc:sldChg>
      <pc:sldChg chg="modSp add mod ord modTransition modNotesTx">
        <pc:chgData name="T'Syen, Cisse" userId="62a7a7cb-d150-493d-9244-3a5b3599a83f" providerId="ADAL" clId="{5F4827F5-82AB-4316-BFBE-DD95D3A6EA17}" dt="2022-03-22T17:46:14.437" v="3987" actId="20577"/>
        <pc:sldMkLst>
          <pc:docMk/>
          <pc:sldMk cId="764842410" sldId="3111"/>
        </pc:sldMkLst>
        <pc:spChg chg="mod">
          <ac:chgData name="T'Syen, Cisse" userId="62a7a7cb-d150-493d-9244-3a5b3599a83f" providerId="ADAL" clId="{5F4827F5-82AB-4316-BFBE-DD95D3A6EA17}" dt="2022-03-22T14:59:51.269" v="3400" actId="20577"/>
          <ac:spMkLst>
            <pc:docMk/>
            <pc:sldMk cId="764842410" sldId="3111"/>
            <ac:spMk id="2" creationId="{B3E3E170-DC27-D84C-8EBC-AC08C73E76ED}"/>
          </ac:spMkLst>
        </pc:spChg>
        <pc:spChg chg="mod">
          <ac:chgData name="T'Syen, Cisse" userId="62a7a7cb-d150-493d-9244-3a5b3599a83f" providerId="ADAL" clId="{5F4827F5-82AB-4316-BFBE-DD95D3A6EA17}" dt="2022-03-22T15:05:25.798" v="3621" actId="1076"/>
          <ac:spMkLst>
            <pc:docMk/>
            <pc:sldMk cId="764842410" sldId="3111"/>
            <ac:spMk id="48" creationId="{271FF086-8430-DA4B-BB37-1ED329020C14}"/>
          </ac:spMkLst>
        </pc:spChg>
        <pc:spChg chg="mod">
          <ac:chgData name="T'Syen, Cisse" userId="62a7a7cb-d150-493d-9244-3a5b3599a83f" providerId="ADAL" clId="{5F4827F5-82AB-4316-BFBE-DD95D3A6EA17}" dt="2022-03-22T15:05:25.798" v="3621" actId="1076"/>
          <ac:spMkLst>
            <pc:docMk/>
            <pc:sldMk cId="764842410" sldId="3111"/>
            <ac:spMk id="49" creationId="{1B8D70BA-E1FF-A249-AFEB-D2BF111A80D6}"/>
          </ac:spMkLst>
        </pc:spChg>
        <pc:spChg chg="mod">
          <ac:chgData name="T'Syen, Cisse" userId="62a7a7cb-d150-493d-9244-3a5b3599a83f" providerId="ADAL" clId="{5F4827F5-82AB-4316-BFBE-DD95D3A6EA17}" dt="2022-03-22T15:05:25.798" v="3621" actId="1076"/>
          <ac:spMkLst>
            <pc:docMk/>
            <pc:sldMk cId="764842410" sldId="3111"/>
            <ac:spMk id="50" creationId="{88509856-AB98-E849-93A0-87A5F036C11F}"/>
          </ac:spMkLst>
        </pc:spChg>
        <pc:spChg chg="mod">
          <ac:chgData name="T'Syen, Cisse" userId="62a7a7cb-d150-493d-9244-3a5b3599a83f" providerId="ADAL" clId="{5F4827F5-82AB-4316-BFBE-DD95D3A6EA17}" dt="2022-03-22T15:26:05.373" v="3985" actId="20577"/>
          <ac:spMkLst>
            <pc:docMk/>
            <pc:sldMk cId="764842410" sldId="3111"/>
            <ac:spMk id="51" creationId="{37F44D68-5811-4046-8E48-F3D4664282F9}"/>
          </ac:spMkLst>
        </pc:spChg>
        <pc:spChg chg="mod">
          <ac:chgData name="T'Syen, Cisse" userId="62a7a7cb-d150-493d-9244-3a5b3599a83f" providerId="ADAL" clId="{5F4827F5-82AB-4316-BFBE-DD95D3A6EA17}" dt="2022-03-22T15:07:26.621" v="3648" actId="14"/>
          <ac:spMkLst>
            <pc:docMk/>
            <pc:sldMk cId="764842410" sldId="3111"/>
            <ac:spMk id="52" creationId="{A902E6BE-EFC8-4140-BC11-4F76EEE5C27A}"/>
          </ac:spMkLst>
        </pc:spChg>
        <pc:spChg chg="mod">
          <ac:chgData name="T'Syen, Cisse" userId="62a7a7cb-d150-493d-9244-3a5b3599a83f" providerId="ADAL" clId="{5F4827F5-82AB-4316-BFBE-DD95D3A6EA17}" dt="2022-03-22T15:06:24.692" v="3647" actId="20577"/>
          <ac:spMkLst>
            <pc:docMk/>
            <pc:sldMk cId="764842410" sldId="3111"/>
            <ac:spMk id="53" creationId="{F6DB5E3D-D949-E74F-9B78-A805CFFFB0DF}"/>
          </ac:spMkLst>
        </pc:spChg>
        <pc:picChg chg="mod">
          <ac:chgData name="T'Syen, Cisse" userId="62a7a7cb-d150-493d-9244-3a5b3599a83f" providerId="ADAL" clId="{5F4827F5-82AB-4316-BFBE-DD95D3A6EA17}" dt="2022-03-22T15:05:25.798" v="3621" actId="1076"/>
          <ac:picMkLst>
            <pc:docMk/>
            <pc:sldMk cId="764842410" sldId="3111"/>
            <ac:picMk id="16" creationId="{D995CBF9-AAE8-014C-A404-00019910EDD8}"/>
          </ac:picMkLst>
        </pc:picChg>
        <pc:picChg chg="mod">
          <ac:chgData name="T'Syen, Cisse" userId="62a7a7cb-d150-493d-9244-3a5b3599a83f" providerId="ADAL" clId="{5F4827F5-82AB-4316-BFBE-DD95D3A6EA17}" dt="2022-03-22T15:05:25.798" v="3621" actId="1076"/>
          <ac:picMkLst>
            <pc:docMk/>
            <pc:sldMk cId="764842410" sldId="3111"/>
            <ac:picMk id="17" creationId="{EA634441-C5A2-D147-B427-76398DD6CCDE}"/>
          </ac:picMkLst>
        </pc:picChg>
        <pc:picChg chg="mod">
          <ac:chgData name="T'Syen, Cisse" userId="62a7a7cb-d150-493d-9244-3a5b3599a83f" providerId="ADAL" clId="{5F4827F5-82AB-4316-BFBE-DD95D3A6EA17}" dt="2022-03-22T15:05:25.798" v="3621" actId="1076"/>
          <ac:picMkLst>
            <pc:docMk/>
            <pc:sldMk cId="764842410" sldId="3111"/>
            <ac:picMk id="18" creationId="{F85C47CF-EA25-494D-A708-4ED8512C27B1}"/>
          </ac:picMkLst>
        </pc:picChg>
      </pc:sldChg>
      <pc:sldChg chg="addSp delSp modSp new mod modTransition modClrScheme chgLayout">
        <pc:chgData name="T'Syen, Cisse" userId="62a7a7cb-d150-493d-9244-3a5b3599a83f" providerId="ADAL" clId="{5F4827F5-82AB-4316-BFBE-DD95D3A6EA17}" dt="2022-03-22T15:24:37.292" v="3977"/>
        <pc:sldMkLst>
          <pc:docMk/>
          <pc:sldMk cId="2290324863" sldId="3112"/>
        </pc:sldMkLst>
        <pc:spChg chg="mod ord modVis">
          <ac:chgData name="T'Syen, Cisse" userId="62a7a7cb-d150-493d-9244-3a5b3599a83f" providerId="ADAL" clId="{5F4827F5-82AB-4316-BFBE-DD95D3A6EA17}" dt="2022-03-22T14:51:02.942" v="3294" actId="26606"/>
          <ac:spMkLst>
            <pc:docMk/>
            <pc:sldMk cId="2290324863" sldId="3112"/>
            <ac:spMk id="2" creationId="{A750DD74-E910-4AA8-8B90-6CB16680C705}"/>
          </ac:spMkLst>
        </pc:spChg>
        <pc:spChg chg="del mod ord">
          <ac:chgData name="T'Syen, Cisse" userId="62a7a7cb-d150-493d-9244-3a5b3599a83f" providerId="ADAL" clId="{5F4827F5-82AB-4316-BFBE-DD95D3A6EA17}" dt="2022-03-22T14:51:47.366" v="3295" actId="12084"/>
          <ac:spMkLst>
            <pc:docMk/>
            <pc:sldMk cId="2290324863" sldId="3112"/>
            <ac:spMk id="3" creationId="{D44E5377-5C06-4C4C-B5C4-55CF8C4EA3E4}"/>
          </ac:spMkLst>
        </pc:spChg>
        <pc:spChg chg="mod">
          <ac:chgData name="T'Syen, Cisse" userId="62a7a7cb-d150-493d-9244-3a5b3599a83f" providerId="ADAL" clId="{5F4827F5-82AB-4316-BFBE-DD95D3A6EA17}" dt="2022-03-22T15:15:31.719" v="3798" actId="20577"/>
          <ac:spMkLst>
            <pc:docMk/>
            <pc:sldMk cId="2290324863" sldId="3112"/>
            <ac:spMk id="4" creationId="{BEC6907A-AD64-4116-AB9A-3408070D9CC4}"/>
          </ac:spMkLst>
        </pc:spChg>
        <pc:spChg chg="add del">
          <ac:chgData name="T'Syen, Cisse" userId="62a7a7cb-d150-493d-9244-3a5b3599a83f" providerId="ADAL" clId="{5F4827F5-82AB-4316-BFBE-DD95D3A6EA17}" dt="2022-03-22T14:51:02.942" v="3294" actId="26606"/>
          <ac:spMkLst>
            <pc:docMk/>
            <pc:sldMk cId="2290324863" sldId="3112"/>
            <ac:spMk id="5" creationId="{1FFF0D31-97C0-4275-8B93-DC0E6BCF2198}"/>
          </ac:spMkLst>
        </pc:spChg>
        <pc:spChg chg="add del mod">
          <ac:chgData name="T'Syen, Cisse" userId="62a7a7cb-d150-493d-9244-3a5b3599a83f" providerId="ADAL" clId="{5F4827F5-82AB-4316-BFBE-DD95D3A6EA17}" dt="2022-03-22T14:50:57.479" v="3289" actId="26606"/>
          <ac:spMkLst>
            <pc:docMk/>
            <pc:sldMk cId="2290324863" sldId="3112"/>
            <ac:spMk id="9" creationId="{7ABB2618-A08A-1A02-85EF-ADAC57C5E3F5}"/>
          </ac:spMkLst>
        </pc:spChg>
        <pc:spChg chg="add del mod">
          <ac:chgData name="T'Syen, Cisse" userId="62a7a7cb-d150-493d-9244-3a5b3599a83f" providerId="ADAL" clId="{5F4827F5-82AB-4316-BFBE-DD95D3A6EA17}" dt="2022-03-22T14:50:54.916" v="3285" actId="26606"/>
          <ac:spMkLst>
            <pc:docMk/>
            <pc:sldMk cId="2290324863" sldId="3112"/>
            <ac:spMk id="12" creationId="{7ABB2618-A08A-1A02-85EF-ADAC57C5E3F5}"/>
          </ac:spMkLst>
        </pc:spChg>
        <pc:graphicFrameChg chg="add mod modGraphic">
          <ac:chgData name="T'Syen, Cisse" userId="62a7a7cb-d150-493d-9244-3a5b3599a83f" providerId="ADAL" clId="{5F4827F5-82AB-4316-BFBE-DD95D3A6EA17}" dt="2022-03-22T15:11:24.593" v="3652" actId="20577"/>
          <ac:graphicFrameMkLst>
            <pc:docMk/>
            <pc:sldMk cId="2290324863" sldId="3112"/>
            <ac:graphicFrameMk id="8" creationId="{F70A9F7B-CA67-46A8-82D6-530C4FB673BC}"/>
          </ac:graphicFrameMkLst>
        </pc:graphicFrameChg>
        <pc:picChg chg="add mod ord modCrop">
          <ac:chgData name="T'Syen, Cisse" userId="62a7a7cb-d150-493d-9244-3a5b3599a83f" providerId="ADAL" clId="{5F4827F5-82AB-4316-BFBE-DD95D3A6EA17}" dt="2022-03-22T14:59:06.710" v="3383" actId="732"/>
          <ac:picMkLst>
            <pc:docMk/>
            <pc:sldMk cId="2290324863" sldId="3112"/>
            <ac:picMk id="7" creationId="{735C6E1A-3653-4B07-A140-44F4BCAB5666}"/>
          </ac:picMkLst>
        </pc:picChg>
        <pc:cxnChg chg="add del mod">
          <ac:chgData name="T'Syen, Cisse" userId="62a7a7cb-d150-493d-9244-3a5b3599a83f" providerId="ADAL" clId="{5F4827F5-82AB-4316-BFBE-DD95D3A6EA17}" dt="2022-03-22T14:59:14.117" v="3384" actId="478"/>
          <ac:cxnSpMkLst>
            <pc:docMk/>
            <pc:sldMk cId="2290324863" sldId="3112"/>
            <ac:cxnSpMk id="11" creationId="{0772BDDD-ABBD-42BC-BA43-094D97006833}"/>
          </ac:cxnSpMkLst>
        </pc:cxnChg>
      </pc:sldChg>
      <pc:sldChg chg="new del">
        <pc:chgData name="T'Syen, Cisse" userId="62a7a7cb-d150-493d-9244-3a5b3599a83f" providerId="ADAL" clId="{5F4827F5-82AB-4316-BFBE-DD95D3A6EA17}" dt="2022-03-22T14:36:10.197" v="2836" actId="47"/>
        <pc:sldMkLst>
          <pc:docMk/>
          <pc:sldMk cId="3340510426" sldId="3112"/>
        </pc:sldMkLst>
      </pc:sldChg>
      <pc:sldChg chg="add">
        <pc:chgData name="T'Syen, Cisse" userId="62a7a7cb-d150-493d-9244-3a5b3599a83f" providerId="ADAL" clId="{5F4827F5-82AB-4316-BFBE-DD95D3A6EA17}" dt="2022-03-22T17:45:34.237" v="3986" actId="2890"/>
        <pc:sldMkLst>
          <pc:docMk/>
          <pc:sldMk cId="505905939" sldId="3113"/>
        </pc:sldMkLst>
      </pc:sldChg>
      <pc:sldChg chg="new del">
        <pc:chgData name="T'Syen, Cisse" userId="62a7a7cb-d150-493d-9244-3a5b3599a83f" providerId="ADAL" clId="{5F4827F5-82AB-4316-BFBE-DD95D3A6EA17}" dt="2022-03-22T15:21:46.145" v="3962" actId="47"/>
        <pc:sldMkLst>
          <pc:docMk/>
          <pc:sldMk cId="1058552403" sldId="3113"/>
        </pc:sldMkLst>
      </pc:sldChg>
      <pc:sldChg chg="new del">
        <pc:chgData name="T'Syen, Cisse" userId="62a7a7cb-d150-493d-9244-3a5b3599a83f" providerId="ADAL" clId="{5F4827F5-82AB-4316-BFBE-DD95D3A6EA17}" dt="2022-03-22T15:23:19.545" v="3972" actId="47"/>
        <pc:sldMkLst>
          <pc:docMk/>
          <pc:sldMk cId="3114885319" sldId="3113"/>
        </pc:sldMkLst>
      </pc:sldChg>
      <pc:sldChg chg="add del">
        <pc:chgData name="T'Syen, Cisse" userId="62a7a7cb-d150-493d-9244-3a5b3599a83f" providerId="ADAL" clId="{5F4827F5-82AB-4316-BFBE-DD95D3A6EA17}" dt="2022-03-23T08:54:31.685" v="4028" actId="47"/>
        <pc:sldMkLst>
          <pc:docMk/>
          <pc:sldMk cId="2853360020" sldId="3134"/>
        </pc:sldMkLst>
      </pc:sldChg>
      <pc:sldMasterChg chg="delSldLayout">
        <pc:chgData name="T'Syen, Cisse" userId="62a7a7cb-d150-493d-9244-3a5b3599a83f" providerId="ADAL" clId="{5F4827F5-82AB-4316-BFBE-DD95D3A6EA17}" dt="2022-03-22T15:23:19.545" v="3972" actId="47"/>
        <pc:sldMasterMkLst>
          <pc:docMk/>
          <pc:sldMasterMk cId="0" sldId="2147483708"/>
        </pc:sldMasterMkLst>
        <pc:sldLayoutChg chg="del">
          <pc:chgData name="T'Syen, Cisse" userId="62a7a7cb-d150-493d-9244-3a5b3599a83f" providerId="ADAL" clId="{5F4827F5-82AB-4316-BFBE-DD95D3A6EA17}" dt="2022-03-22T15:23:19.545" v="3972" actId="47"/>
          <pc:sldLayoutMkLst>
            <pc:docMk/>
            <pc:sldMasterMk cId="0" sldId="2147483708"/>
            <pc:sldLayoutMk cId="727780098" sldId="2147483736"/>
          </pc:sldLayoutMkLst>
        </pc:sldLayoutChg>
      </pc:sldMasterChg>
    </pc:docChg>
  </pc:docChgLst>
  <pc:docChgLst>
    <pc:chgData name="T'Syen, Cisse" userId="62a7a7cb-d150-493d-9244-3a5b3599a83f" providerId="ADAL" clId="{36138BAC-F63F-41F3-BB1A-58CA1F02FA6D}"/>
    <pc:docChg chg="addSld delSld modSld">
      <pc:chgData name="T'Syen, Cisse" userId="62a7a7cb-d150-493d-9244-3a5b3599a83f" providerId="ADAL" clId="{36138BAC-F63F-41F3-BB1A-58CA1F02FA6D}" dt="2022-06-10T13:10:18.343" v="1" actId="47"/>
      <pc:docMkLst>
        <pc:docMk/>
      </pc:docMkLst>
      <pc:sldChg chg="del">
        <pc:chgData name="T'Syen, Cisse" userId="62a7a7cb-d150-493d-9244-3a5b3599a83f" providerId="ADAL" clId="{36138BAC-F63F-41F3-BB1A-58CA1F02FA6D}" dt="2022-06-10T13:10:18.343" v="1" actId="47"/>
        <pc:sldMkLst>
          <pc:docMk/>
          <pc:sldMk cId="3259487462" sldId="3102"/>
        </pc:sldMkLst>
      </pc:sldChg>
      <pc:sldChg chg="add">
        <pc:chgData name="T'Syen, Cisse" userId="62a7a7cb-d150-493d-9244-3a5b3599a83f" providerId="ADAL" clId="{36138BAC-F63F-41F3-BB1A-58CA1F02FA6D}" dt="2022-06-10T13:10:15.376" v="0"/>
        <pc:sldMkLst>
          <pc:docMk/>
          <pc:sldMk cId="234038233" sldId="312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834C4-D183-4669-9B05-EB50AC6D487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nl-NL"/>
        </a:p>
      </dgm:t>
    </dgm:pt>
    <dgm:pt modelId="{80281D1F-C64C-40AE-8B7E-312C7FBD263E}">
      <dgm:prSet/>
      <dgm:spPr/>
      <dgm:t>
        <a:bodyPr/>
        <a:lstStyle/>
        <a:p>
          <a:r>
            <a:rPr lang="nl-NL"/>
            <a:t>Onderzoek GNSS-systemen</a:t>
          </a:r>
        </a:p>
      </dgm:t>
    </dgm:pt>
    <dgm:pt modelId="{CAF80747-34F8-4999-B606-A9D5EEC98627}" type="parTrans" cxnId="{4383E8DF-FFFF-4912-A3F5-D3EC80107627}">
      <dgm:prSet/>
      <dgm:spPr/>
      <dgm:t>
        <a:bodyPr/>
        <a:lstStyle/>
        <a:p>
          <a:endParaRPr lang="nl-NL"/>
        </a:p>
      </dgm:t>
    </dgm:pt>
    <dgm:pt modelId="{379A809E-0C77-41C9-A5F3-223612FBF6C9}" type="sibTrans" cxnId="{4383E8DF-FFFF-4912-A3F5-D3EC80107627}">
      <dgm:prSet/>
      <dgm:spPr/>
      <dgm:t>
        <a:bodyPr/>
        <a:lstStyle/>
        <a:p>
          <a:endParaRPr lang="nl-NL"/>
        </a:p>
      </dgm:t>
    </dgm:pt>
    <dgm:pt modelId="{EB6A93F9-0DAB-4475-9622-6AF6AAB22123}">
      <dgm:prSet/>
      <dgm:spPr/>
      <dgm:t>
        <a:bodyPr/>
        <a:lstStyle/>
        <a:p>
          <a:r>
            <a:rPr lang="nl-NL" dirty="0"/>
            <a:t>GNSS-Module laten werken</a:t>
          </a:r>
        </a:p>
      </dgm:t>
    </dgm:pt>
    <dgm:pt modelId="{C0D25811-D3C6-4B24-9BFB-17D7FEB5BE97}" type="parTrans" cxnId="{24EFE827-D387-4D3A-A4CC-DD2B010A6C51}">
      <dgm:prSet/>
      <dgm:spPr/>
      <dgm:t>
        <a:bodyPr/>
        <a:lstStyle/>
        <a:p>
          <a:endParaRPr lang="nl-NL"/>
        </a:p>
      </dgm:t>
    </dgm:pt>
    <dgm:pt modelId="{E1DC12BC-1256-4740-8CF6-09DB2E2490B6}" type="sibTrans" cxnId="{24EFE827-D387-4D3A-A4CC-DD2B010A6C51}">
      <dgm:prSet/>
      <dgm:spPr/>
      <dgm:t>
        <a:bodyPr/>
        <a:lstStyle/>
        <a:p>
          <a:endParaRPr lang="nl-NL"/>
        </a:p>
      </dgm:t>
    </dgm:pt>
    <dgm:pt modelId="{544A946B-07C6-4E48-9F10-31252735A096}">
      <dgm:prSet/>
      <dgm:spPr/>
      <dgm:t>
        <a:bodyPr/>
        <a:lstStyle/>
        <a:p>
          <a:r>
            <a:rPr lang="nl-NL" dirty="0"/>
            <a:t>Data naar Cloud, verwerken en opslagen</a:t>
          </a:r>
        </a:p>
      </dgm:t>
    </dgm:pt>
    <dgm:pt modelId="{21B58261-C761-477E-9F8C-93F811A3687D}" type="parTrans" cxnId="{C4D5B3BB-4DCA-42DE-8140-F0992F3953EA}">
      <dgm:prSet/>
      <dgm:spPr/>
      <dgm:t>
        <a:bodyPr/>
        <a:lstStyle/>
        <a:p>
          <a:endParaRPr lang="nl-NL"/>
        </a:p>
      </dgm:t>
    </dgm:pt>
    <dgm:pt modelId="{BE20B3D5-0709-4F12-AEEE-859881FA4CCA}" type="sibTrans" cxnId="{C4D5B3BB-4DCA-42DE-8140-F0992F3953EA}">
      <dgm:prSet/>
      <dgm:spPr/>
      <dgm:t>
        <a:bodyPr/>
        <a:lstStyle/>
        <a:p>
          <a:endParaRPr lang="nl-NL"/>
        </a:p>
      </dgm:t>
    </dgm:pt>
    <dgm:pt modelId="{FCC5FD64-6734-4575-A5C2-22161F2D9E0E}">
      <dgm:prSet/>
      <dgm:spPr/>
      <dgm:t>
        <a:bodyPr/>
        <a:lstStyle/>
        <a:p>
          <a:r>
            <a:rPr lang="nl-NL" dirty="0"/>
            <a:t>Automatic </a:t>
          </a:r>
          <a:r>
            <a:rPr lang="nl-NL" dirty="0" err="1"/>
            <a:t>deployment</a:t>
          </a:r>
          <a:endParaRPr lang="nl-NL" dirty="0"/>
        </a:p>
      </dgm:t>
    </dgm:pt>
    <dgm:pt modelId="{AFC46862-BA62-493D-A1FB-4A329D689393}" type="parTrans" cxnId="{FD2337EF-FBE9-46DB-A160-8FC907C92F5A}">
      <dgm:prSet/>
      <dgm:spPr/>
      <dgm:t>
        <a:bodyPr/>
        <a:lstStyle/>
        <a:p>
          <a:endParaRPr lang="nl-NL"/>
        </a:p>
      </dgm:t>
    </dgm:pt>
    <dgm:pt modelId="{2368579E-2957-415B-AA13-8A2477535DA5}" type="sibTrans" cxnId="{FD2337EF-FBE9-46DB-A160-8FC907C92F5A}">
      <dgm:prSet/>
      <dgm:spPr/>
      <dgm:t>
        <a:bodyPr/>
        <a:lstStyle/>
        <a:p>
          <a:endParaRPr lang="nl-NL"/>
        </a:p>
      </dgm:t>
    </dgm:pt>
    <dgm:pt modelId="{C34346DF-3074-4F77-87EB-E2530E5B1B32}">
      <dgm:prSet/>
      <dgm:spPr/>
      <dgm:t>
        <a:bodyPr/>
        <a:lstStyle/>
        <a:p>
          <a:r>
            <a:rPr lang="nl-NL" dirty="0"/>
            <a:t>Data visualiseren</a:t>
          </a:r>
        </a:p>
      </dgm:t>
    </dgm:pt>
    <dgm:pt modelId="{343825F9-51D9-48DA-9B34-7F957E402638}" type="sibTrans" cxnId="{6B5EC58E-4BB6-4013-961D-D68BE9622890}">
      <dgm:prSet/>
      <dgm:spPr/>
      <dgm:t>
        <a:bodyPr/>
        <a:lstStyle/>
        <a:p>
          <a:endParaRPr lang="nl-NL"/>
        </a:p>
      </dgm:t>
    </dgm:pt>
    <dgm:pt modelId="{14CEB6D0-FD14-4844-8ED3-ED7ECF1D65F5}" type="parTrans" cxnId="{6B5EC58E-4BB6-4013-961D-D68BE9622890}">
      <dgm:prSet/>
      <dgm:spPr/>
      <dgm:t>
        <a:bodyPr/>
        <a:lstStyle/>
        <a:p>
          <a:endParaRPr lang="nl-NL"/>
        </a:p>
      </dgm:t>
    </dgm:pt>
    <dgm:pt modelId="{24F48C5B-8743-49C9-B97A-D010186F63FA}" type="pres">
      <dgm:prSet presAssocID="{4DF834C4-D183-4669-9B05-EB50AC6D4871}" presName="Name0" presStyleCnt="0">
        <dgm:presLayoutVars>
          <dgm:dir/>
          <dgm:resizeHandles val="exact"/>
        </dgm:presLayoutVars>
      </dgm:prSet>
      <dgm:spPr/>
    </dgm:pt>
    <dgm:pt modelId="{8C52755D-CAF7-4AE6-B13C-7E83E5F963D8}" type="pres">
      <dgm:prSet presAssocID="{4DF834C4-D183-4669-9B05-EB50AC6D4871}" presName="fgShape" presStyleLbl="fgShp" presStyleIdx="0" presStyleCnt="1" custScaleX="16351" custScaleY="16351" custLinFactNeighborX="-649" custLinFactNeighborY="-21852"/>
      <dgm:spPr>
        <a:prstGeom prst="roundRect">
          <a:avLst/>
        </a:prstGeom>
        <a:solidFill>
          <a:schemeClr val="accent1"/>
        </a:solidFill>
        <a:ln>
          <a:solidFill>
            <a:schemeClr val="accent1"/>
          </a:solidFill>
        </a:ln>
      </dgm:spPr>
    </dgm:pt>
    <dgm:pt modelId="{46F0DC2C-5449-40A1-8547-C2BA6DA268A8}" type="pres">
      <dgm:prSet presAssocID="{4DF834C4-D183-4669-9B05-EB50AC6D4871}" presName="linComp" presStyleCnt="0"/>
      <dgm:spPr/>
    </dgm:pt>
    <dgm:pt modelId="{C6368972-1C2E-4115-AD5E-E1B6F4E57A84}" type="pres">
      <dgm:prSet presAssocID="{80281D1F-C64C-40AE-8B7E-312C7FBD263E}" presName="compNode" presStyleCnt="0"/>
      <dgm:spPr/>
    </dgm:pt>
    <dgm:pt modelId="{396B72E5-C71C-445B-8146-8D52EB7435B7}" type="pres">
      <dgm:prSet presAssocID="{80281D1F-C64C-40AE-8B7E-312C7FBD263E}" presName="bkgdShape" presStyleLbl="node1" presStyleIdx="0" presStyleCnt="5"/>
      <dgm:spPr/>
    </dgm:pt>
    <dgm:pt modelId="{22B5A495-6F54-4E81-BFA1-A56389E948A2}" type="pres">
      <dgm:prSet presAssocID="{80281D1F-C64C-40AE-8B7E-312C7FBD263E}" presName="nodeTx" presStyleLbl="node1" presStyleIdx="0" presStyleCnt="5">
        <dgm:presLayoutVars>
          <dgm:bulletEnabled val="1"/>
        </dgm:presLayoutVars>
      </dgm:prSet>
      <dgm:spPr/>
    </dgm:pt>
    <dgm:pt modelId="{1F49808A-63E4-4796-9EAE-1B77DE97CD06}" type="pres">
      <dgm:prSet presAssocID="{80281D1F-C64C-40AE-8B7E-312C7FBD263E}" presName="invisiNode" presStyleLbl="node1" presStyleIdx="0" presStyleCnt="5"/>
      <dgm:spPr/>
    </dgm:pt>
    <dgm:pt modelId="{6AF92504-04CA-4187-9090-4F04A7928645}" type="pres">
      <dgm:prSet presAssocID="{80281D1F-C64C-40AE-8B7E-312C7FBD263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3EA713D-585A-45B1-B2F6-99A2AC30312E}" type="pres">
      <dgm:prSet presAssocID="{379A809E-0C77-41C9-A5F3-223612FBF6C9}" presName="sibTrans" presStyleLbl="sibTrans2D1" presStyleIdx="0" presStyleCnt="0"/>
      <dgm:spPr/>
    </dgm:pt>
    <dgm:pt modelId="{6D5386E6-552D-4DA9-BA95-B327E8AB92BA}" type="pres">
      <dgm:prSet presAssocID="{EB6A93F9-0DAB-4475-9622-6AF6AAB22123}" presName="compNode" presStyleCnt="0"/>
      <dgm:spPr/>
    </dgm:pt>
    <dgm:pt modelId="{747A0612-9D7B-425A-97CA-522BCFB670D3}" type="pres">
      <dgm:prSet presAssocID="{EB6A93F9-0DAB-4475-9622-6AF6AAB22123}" presName="bkgdShape" presStyleLbl="node1" presStyleIdx="1" presStyleCnt="5"/>
      <dgm:spPr/>
    </dgm:pt>
    <dgm:pt modelId="{94A6188D-E7B6-4B49-AAC3-B6EE3A82A6C7}" type="pres">
      <dgm:prSet presAssocID="{EB6A93F9-0DAB-4475-9622-6AF6AAB22123}" presName="nodeTx" presStyleLbl="node1" presStyleIdx="1" presStyleCnt="5">
        <dgm:presLayoutVars>
          <dgm:bulletEnabled val="1"/>
        </dgm:presLayoutVars>
      </dgm:prSet>
      <dgm:spPr/>
    </dgm:pt>
    <dgm:pt modelId="{ABCB9E45-0692-4185-907C-EF0D8C409057}" type="pres">
      <dgm:prSet presAssocID="{EB6A93F9-0DAB-4475-9622-6AF6AAB22123}" presName="invisiNode" presStyleLbl="node1" presStyleIdx="1" presStyleCnt="5"/>
      <dgm:spPr/>
    </dgm:pt>
    <dgm:pt modelId="{C163885C-3A48-4490-9CCF-AC31A043F3E6}" type="pres">
      <dgm:prSet presAssocID="{EB6A93F9-0DAB-4475-9622-6AF6AAB22123}"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D87D28D-0A28-4267-8DCA-008D0AC45ECB}" type="pres">
      <dgm:prSet presAssocID="{E1DC12BC-1256-4740-8CF6-09DB2E2490B6}" presName="sibTrans" presStyleLbl="sibTrans2D1" presStyleIdx="0" presStyleCnt="0"/>
      <dgm:spPr/>
    </dgm:pt>
    <dgm:pt modelId="{8ABC9BF9-8CEB-4DB8-9D23-586D0F4631AB}" type="pres">
      <dgm:prSet presAssocID="{544A946B-07C6-4E48-9F10-31252735A096}" presName="compNode" presStyleCnt="0"/>
      <dgm:spPr/>
    </dgm:pt>
    <dgm:pt modelId="{4C5B735B-75AD-4999-9A24-B91FBF3176EE}" type="pres">
      <dgm:prSet presAssocID="{544A946B-07C6-4E48-9F10-31252735A096}" presName="bkgdShape" presStyleLbl="node1" presStyleIdx="2" presStyleCnt="5"/>
      <dgm:spPr/>
    </dgm:pt>
    <dgm:pt modelId="{9F60A6AB-45E5-4E66-9C32-2BB3F6BB7958}" type="pres">
      <dgm:prSet presAssocID="{544A946B-07C6-4E48-9F10-31252735A096}" presName="nodeTx" presStyleLbl="node1" presStyleIdx="2" presStyleCnt="5">
        <dgm:presLayoutVars>
          <dgm:bulletEnabled val="1"/>
        </dgm:presLayoutVars>
      </dgm:prSet>
      <dgm:spPr/>
    </dgm:pt>
    <dgm:pt modelId="{E64569F2-756E-4D6C-BE74-E625D83DFCF3}" type="pres">
      <dgm:prSet presAssocID="{544A946B-07C6-4E48-9F10-31252735A096}" presName="invisiNode" presStyleLbl="node1" presStyleIdx="2" presStyleCnt="5"/>
      <dgm:spPr/>
    </dgm:pt>
    <dgm:pt modelId="{AAEAEB87-FC59-44B0-8C28-CBE73197209E}" type="pres">
      <dgm:prSet presAssocID="{544A946B-07C6-4E48-9F10-31252735A09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AE371CF-D999-4A52-BAA9-8ED917ED1221}" type="pres">
      <dgm:prSet presAssocID="{BE20B3D5-0709-4F12-AEEE-859881FA4CCA}" presName="sibTrans" presStyleLbl="sibTrans2D1" presStyleIdx="0" presStyleCnt="0"/>
      <dgm:spPr/>
    </dgm:pt>
    <dgm:pt modelId="{7AFD9D08-647C-4D54-B829-A77063BF946F}" type="pres">
      <dgm:prSet presAssocID="{C34346DF-3074-4F77-87EB-E2530E5B1B32}" presName="compNode" presStyleCnt="0"/>
      <dgm:spPr/>
    </dgm:pt>
    <dgm:pt modelId="{0B13874A-1FC0-4B66-B784-054D8CFE576B}" type="pres">
      <dgm:prSet presAssocID="{C34346DF-3074-4F77-87EB-E2530E5B1B32}" presName="bkgdShape" presStyleLbl="node1" presStyleIdx="3" presStyleCnt="5"/>
      <dgm:spPr/>
    </dgm:pt>
    <dgm:pt modelId="{DCEA953F-D7AF-4ACA-991E-BBAEF31478BB}" type="pres">
      <dgm:prSet presAssocID="{C34346DF-3074-4F77-87EB-E2530E5B1B32}" presName="nodeTx" presStyleLbl="node1" presStyleIdx="3" presStyleCnt="5">
        <dgm:presLayoutVars>
          <dgm:bulletEnabled val="1"/>
        </dgm:presLayoutVars>
      </dgm:prSet>
      <dgm:spPr/>
    </dgm:pt>
    <dgm:pt modelId="{22778F70-A9A5-45E6-A655-51B02A0B9A93}" type="pres">
      <dgm:prSet presAssocID="{C34346DF-3074-4F77-87EB-E2530E5B1B32}" presName="invisiNode" presStyleLbl="node1" presStyleIdx="3" presStyleCnt="5"/>
      <dgm:spPr/>
    </dgm:pt>
    <dgm:pt modelId="{544ACE32-CC4F-4158-912C-C2DE64655171}" type="pres">
      <dgm:prSet presAssocID="{C34346DF-3074-4F77-87EB-E2530E5B1B32}"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3A6B8B3-5049-45A6-BA48-7F6BB9203EF5}" type="pres">
      <dgm:prSet presAssocID="{343825F9-51D9-48DA-9B34-7F957E402638}" presName="sibTrans" presStyleLbl="sibTrans2D1" presStyleIdx="0" presStyleCnt="0"/>
      <dgm:spPr/>
    </dgm:pt>
    <dgm:pt modelId="{CF9C28E8-710B-4BC6-9295-02A16F312EE6}" type="pres">
      <dgm:prSet presAssocID="{FCC5FD64-6734-4575-A5C2-22161F2D9E0E}" presName="compNode" presStyleCnt="0"/>
      <dgm:spPr/>
    </dgm:pt>
    <dgm:pt modelId="{B5B1AD6A-52D5-4EDB-ABC8-12ED6016532E}" type="pres">
      <dgm:prSet presAssocID="{FCC5FD64-6734-4575-A5C2-22161F2D9E0E}" presName="bkgdShape" presStyleLbl="node1" presStyleIdx="4" presStyleCnt="5"/>
      <dgm:spPr/>
    </dgm:pt>
    <dgm:pt modelId="{BA62C3D9-4F33-40F0-BA3C-C6094F19970D}" type="pres">
      <dgm:prSet presAssocID="{FCC5FD64-6734-4575-A5C2-22161F2D9E0E}" presName="nodeTx" presStyleLbl="node1" presStyleIdx="4" presStyleCnt="5">
        <dgm:presLayoutVars>
          <dgm:bulletEnabled val="1"/>
        </dgm:presLayoutVars>
      </dgm:prSet>
      <dgm:spPr/>
    </dgm:pt>
    <dgm:pt modelId="{6AEBBA6F-7DBC-4D9A-87F5-CA1475BBAA4D}" type="pres">
      <dgm:prSet presAssocID="{FCC5FD64-6734-4575-A5C2-22161F2D9E0E}" presName="invisiNode" presStyleLbl="node1" presStyleIdx="4" presStyleCnt="5"/>
      <dgm:spPr/>
    </dgm:pt>
    <dgm:pt modelId="{D0A023E9-55D2-4A91-A535-07F31E4076B0}" type="pres">
      <dgm:prSet presAssocID="{FCC5FD64-6734-4575-A5C2-22161F2D9E0E}"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8759840B-7A3B-4A20-AE62-FD583DF4ADE9}" type="presOf" srcId="{E1DC12BC-1256-4740-8CF6-09DB2E2490B6}" destId="{CD87D28D-0A28-4267-8DCA-008D0AC45ECB}" srcOrd="0" destOrd="0" presId="urn:microsoft.com/office/officeart/2005/8/layout/hList7"/>
    <dgm:cxn modelId="{24EFE827-D387-4D3A-A4CC-DD2B010A6C51}" srcId="{4DF834C4-D183-4669-9B05-EB50AC6D4871}" destId="{EB6A93F9-0DAB-4475-9622-6AF6AAB22123}" srcOrd="1" destOrd="0" parTransId="{C0D25811-D3C6-4B24-9BFB-17D7FEB5BE97}" sibTransId="{E1DC12BC-1256-4740-8CF6-09DB2E2490B6}"/>
    <dgm:cxn modelId="{0C0E3929-5B94-41BA-A38F-B96FA6BDCE8F}" type="presOf" srcId="{544A946B-07C6-4E48-9F10-31252735A096}" destId="{9F60A6AB-45E5-4E66-9C32-2BB3F6BB7958}" srcOrd="1" destOrd="0" presId="urn:microsoft.com/office/officeart/2005/8/layout/hList7"/>
    <dgm:cxn modelId="{DBB0D729-6747-4EF7-9688-757870FEB5C9}" type="presOf" srcId="{FCC5FD64-6734-4575-A5C2-22161F2D9E0E}" destId="{BA62C3D9-4F33-40F0-BA3C-C6094F19970D}" srcOrd="1" destOrd="0" presId="urn:microsoft.com/office/officeart/2005/8/layout/hList7"/>
    <dgm:cxn modelId="{8C48B734-0340-4E84-BAA4-F5CB8F7F6DA9}" type="presOf" srcId="{80281D1F-C64C-40AE-8B7E-312C7FBD263E}" destId="{396B72E5-C71C-445B-8146-8D52EB7435B7}" srcOrd="0" destOrd="0" presId="urn:microsoft.com/office/officeart/2005/8/layout/hList7"/>
    <dgm:cxn modelId="{D1296A3A-7541-4873-97BA-27F61644D4DA}" type="presOf" srcId="{FCC5FD64-6734-4575-A5C2-22161F2D9E0E}" destId="{B5B1AD6A-52D5-4EDB-ABC8-12ED6016532E}" srcOrd="0" destOrd="0" presId="urn:microsoft.com/office/officeart/2005/8/layout/hList7"/>
    <dgm:cxn modelId="{B9A6C85C-AA88-494D-882D-36641080C714}" type="presOf" srcId="{4DF834C4-D183-4669-9B05-EB50AC6D4871}" destId="{24F48C5B-8743-49C9-B97A-D010186F63FA}" srcOrd="0" destOrd="0" presId="urn:microsoft.com/office/officeart/2005/8/layout/hList7"/>
    <dgm:cxn modelId="{6D1A9B41-300B-4D45-B41F-F49EE886E96A}" type="presOf" srcId="{343825F9-51D9-48DA-9B34-7F957E402638}" destId="{63A6B8B3-5049-45A6-BA48-7F6BB9203EF5}" srcOrd="0" destOrd="0" presId="urn:microsoft.com/office/officeart/2005/8/layout/hList7"/>
    <dgm:cxn modelId="{DD2DC265-6586-41D0-BF67-68141DB36D6C}" type="presOf" srcId="{EB6A93F9-0DAB-4475-9622-6AF6AAB22123}" destId="{94A6188D-E7B6-4B49-AAC3-B6EE3A82A6C7}" srcOrd="1" destOrd="0" presId="urn:microsoft.com/office/officeart/2005/8/layout/hList7"/>
    <dgm:cxn modelId="{AD5C7471-30AD-4E79-A60A-30495940B14E}" type="presOf" srcId="{EB6A93F9-0DAB-4475-9622-6AF6AAB22123}" destId="{747A0612-9D7B-425A-97CA-522BCFB670D3}" srcOrd="0" destOrd="0" presId="urn:microsoft.com/office/officeart/2005/8/layout/hList7"/>
    <dgm:cxn modelId="{C9660853-9387-424D-99EB-DEB4A918E281}" type="presOf" srcId="{C34346DF-3074-4F77-87EB-E2530E5B1B32}" destId="{DCEA953F-D7AF-4ACA-991E-BBAEF31478BB}" srcOrd="1" destOrd="0" presId="urn:microsoft.com/office/officeart/2005/8/layout/hList7"/>
    <dgm:cxn modelId="{22FC427F-93A2-4A09-B878-7970DE2EEF43}" type="presOf" srcId="{C34346DF-3074-4F77-87EB-E2530E5B1B32}" destId="{0B13874A-1FC0-4B66-B784-054D8CFE576B}" srcOrd="0" destOrd="0" presId="urn:microsoft.com/office/officeart/2005/8/layout/hList7"/>
    <dgm:cxn modelId="{EA1C9081-1ACF-4F41-9468-8317B399C7D5}" type="presOf" srcId="{BE20B3D5-0709-4F12-AEEE-859881FA4CCA}" destId="{DAE371CF-D999-4A52-BAA9-8ED917ED1221}" srcOrd="0" destOrd="0" presId="urn:microsoft.com/office/officeart/2005/8/layout/hList7"/>
    <dgm:cxn modelId="{FF4E2F8C-CF98-4DFC-A6C6-A45D47F1F415}" type="presOf" srcId="{544A946B-07C6-4E48-9F10-31252735A096}" destId="{4C5B735B-75AD-4999-9A24-B91FBF3176EE}" srcOrd="0" destOrd="0" presId="urn:microsoft.com/office/officeart/2005/8/layout/hList7"/>
    <dgm:cxn modelId="{6B5EC58E-4BB6-4013-961D-D68BE9622890}" srcId="{4DF834C4-D183-4669-9B05-EB50AC6D4871}" destId="{C34346DF-3074-4F77-87EB-E2530E5B1B32}" srcOrd="3" destOrd="0" parTransId="{14CEB6D0-FD14-4844-8ED3-ED7ECF1D65F5}" sibTransId="{343825F9-51D9-48DA-9B34-7F957E402638}"/>
    <dgm:cxn modelId="{C4D5B3BB-4DCA-42DE-8140-F0992F3953EA}" srcId="{4DF834C4-D183-4669-9B05-EB50AC6D4871}" destId="{544A946B-07C6-4E48-9F10-31252735A096}" srcOrd="2" destOrd="0" parTransId="{21B58261-C761-477E-9F8C-93F811A3687D}" sibTransId="{BE20B3D5-0709-4F12-AEEE-859881FA4CCA}"/>
    <dgm:cxn modelId="{C83F8BCD-F4DC-47AF-B477-9D30B92AD8AA}" type="presOf" srcId="{80281D1F-C64C-40AE-8B7E-312C7FBD263E}" destId="{22B5A495-6F54-4E81-BFA1-A56389E948A2}" srcOrd="1" destOrd="0" presId="urn:microsoft.com/office/officeart/2005/8/layout/hList7"/>
    <dgm:cxn modelId="{4383E8DF-FFFF-4912-A3F5-D3EC80107627}" srcId="{4DF834C4-D183-4669-9B05-EB50AC6D4871}" destId="{80281D1F-C64C-40AE-8B7E-312C7FBD263E}" srcOrd="0" destOrd="0" parTransId="{CAF80747-34F8-4999-B606-A9D5EEC98627}" sibTransId="{379A809E-0C77-41C9-A5F3-223612FBF6C9}"/>
    <dgm:cxn modelId="{FD2337EF-FBE9-46DB-A160-8FC907C92F5A}" srcId="{4DF834C4-D183-4669-9B05-EB50AC6D4871}" destId="{FCC5FD64-6734-4575-A5C2-22161F2D9E0E}" srcOrd="4" destOrd="0" parTransId="{AFC46862-BA62-493D-A1FB-4A329D689393}" sibTransId="{2368579E-2957-415B-AA13-8A2477535DA5}"/>
    <dgm:cxn modelId="{A88993FE-BD2E-4730-9D3E-D98F3F04623C}" type="presOf" srcId="{379A809E-0C77-41C9-A5F3-223612FBF6C9}" destId="{73EA713D-585A-45B1-B2F6-99A2AC30312E}" srcOrd="0" destOrd="0" presId="urn:microsoft.com/office/officeart/2005/8/layout/hList7"/>
    <dgm:cxn modelId="{A1BDD65D-4A80-4D7E-91A1-4CC0F8938D37}" type="presParOf" srcId="{24F48C5B-8743-49C9-B97A-D010186F63FA}" destId="{8C52755D-CAF7-4AE6-B13C-7E83E5F963D8}" srcOrd="0" destOrd="0" presId="urn:microsoft.com/office/officeart/2005/8/layout/hList7"/>
    <dgm:cxn modelId="{D4F7A328-64EC-4085-B336-3AD9AF8E2B9D}" type="presParOf" srcId="{24F48C5B-8743-49C9-B97A-D010186F63FA}" destId="{46F0DC2C-5449-40A1-8547-C2BA6DA268A8}" srcOrd="1" destOrd="0" presId="urn:microsoft.com/office/officeart/2005/8/layout/hList7"/>
    <dgm:cxn modelId="{7640F018-6D71-488B-9D2E-0CEC8121C0B0}" type="presParOf" srcId="{46F0DC2C-5449-40A1-8547-C2BA6DA268A8}" destId="{C6368972-1C2E-4115-AD5E-E1B6F4E57A84}" srcOrd="0" destOrd="0" presId="urn:microsoft.com/office/officeart/2005/8/layout/hList7"/>
    <dgm:cxn modelId="{BB703F2F-CA54-4248-A4C7-3118ECC7AC60}" type="presParOf" srcId="{C6368972-1C2E-4115-AD5E-E1B6F4E57A84}" destId="{396B72E5-C71C-445B-8146-8D52EB7435B7}" srcOrd="0" destOrd="0" presId="urn:microsoft.com/office/officeart/2005/8/layout/hList7"/>
    <dgm:cxn modelId="{4B0A444E-7F51-42D6-8ACD-011447283D7E}" type="presParOf" srcId="{C6368972-1C2E-4115-AD5E-E1B6F4E57A84}" destId="{22B5A495-6F54-4E81-BFA1-A56389E948A2}" srcOrd="1" destOrd="0" presId="urn:microsoft.com/office/officeart/2005/8/layout/hList7"/>
    <dgm:cxn modelId="{DC503231-0FE9-4979-A8F2-C50ACFAF1CB2}" type="presParOf" srcId="{C6368972-1C2E-4115-AD5E-E1B6F4E57A84}" destId="{1F49808A-63E4-4796-9EAE-1B77DE97CD06}" srcOrd="2" destOrd="0" presId="urn:microsoft.com/office/officeart/2005/8/layout/hList7"/>
    <dgm:cxn modelId="{15F2A9A8-6C8E-41BE-9A2E-AA0589BBD7C1}" type="presParOf" srcId="{C6368972-1C2E-4115-AD5E-E1B6F4E57A84}" destId="{6AF92504-04CA-4187-9090-4F04A7928645}" srcOrd="3" destOrd="0" presId="urn:microsoft.com/office/officeart/2005/8/layout/hList7"/>
    <dgm:cxn modelId="{66A2AAA1-024D-4373-B597-7EA037F725EE}" type="presParOf" srcId="{46F0DC2C-5449-40A1-8547-C2BA6DA268A8}" destId="{73EA713D-585A-45B1-B2F6-99A2AC30312E}" srcOrd="1" destOrd="0" presId="urn:microsoft.com/office/officeart/2005/8/layout/hList7"/>
    <dgm:cxn modelId="{7AAC267E-D6EB-4445-942E-B3CC6416727D}" type="presParOf" srcId="{46F0DC2C-5449-40A1-8547-C2BA6DA268A8}" destId="{6D5386E6-552D-4DA9-BA95-B327E8AB92BA}" srcOrd="2" destOrd="0" presId="urn:microsoft.com/office/officeart/2005/8/layout/hList7"/>
    <dgm:cxn modelId="{CE204F55-51DE-46BE-86CE-022AE0D12E06}" type="presParOf" srcId="{6D5386E6-552D-4DA9-BA95-B327E8AB92BA}" destId="{747A0612-9D7B-425A-97CA-522BCFB670D3}" srcOrd="0" destOrd="0" presId="urn:microsoft.com/office/officeart/2005/8/layout/hList7"/>
    <dgm:cxn modelId="{AF6AB61F-7612-44D5-9EA4-E95C4A9C1F53}" type="presParOf" srcId="{6D5386E6-552D-4DA9-BA95-B327E8AB92BA}" destId="{94A6188D-E7B6-4B49-AAC3-B6EE3A82A6C7}" srcOrd="1" destOrd="0" presId="urn:microsoft.com/office/officeart/2005/8/layout/hList7"/>
    <dgm:cxn modelId="{452CB79E-091C-4483-86E1-E27009868426}" type="presParOf" srcId="{6D5386E6-552D-4DA9-BA95-B327E8AB92BA}" destId="{ABCB9E45-0692-4185-907C-EF0D8C409057}" srcOrd="2" destOrd="0" presId="urn:microsoft.com/office/officeart/2005/8/layout/hList7"/>
    <dgm:cxn modelId="{32031CE2-C084-46EC-9CDE-00C746FC0AFF}" type="presParOf" srcId="{6D5386E6-552D-4DA9-BA95-B327E8AB92BA}" destId="{C163885C-3A48-4490-9CCF-AC31A043F3E6}" srcOrd="3" destOrd="0" presId="urn:microsoft.com/office/officeart/2005/8/layout/hList7"/>
    <dgm:cxn modelId="{88F746BF-37D4-4882-9DA3-E2F92A553490}" type="presParOf" srcId="{46F0DC2C-5449-40A1-8547-C2BA6DA268A8}" destId="{CD87D28D-0A28-4267-8DCA-008D0AC45ECB}" srcOrd="3" destOrd="0" presId="urn:microsoft.com/office/officeart/2005/8/layout/hList7"/>
    <dgm:cxn modelId="{EB9229D1-85DC-413E-8DD2-AB74AA01BF86}" type="presParOf" srcId="{46F0DC2C-5449-40A1-8547-C2BA6DA268A8}" destId="{8ABC9BF9-8CEB-4DB8-9D23-586D0F4631AB}" srcOrd="4" destOrd="0" presId="urn:microsoft.com/office/officeart/2005/8/layout/hList7"/>
    <dgm:cxn modelId="{9E5C7FDB-222F-4A31-AF64-AA81B506D496}" type="presParOf" srcId="{8ABC9BF9-8CEB-4DB8-9D23-586D0F4631AB}" destId="{4C5B735B-75AD-4999-9A24-B91FBF3176EE}" srcOrd="0" destOrd="0" presId="urn:microsoft.com/office/officeart/2005/8/layout/hList7"/>
    <dgm:cxn modelId="{DEAD72D1-7380-4922-8286-884CCF90366E}" type="presParOf" srcId="{8ABC9BF9-8CEB-4DB8-9D23-586D0F4631AB}" destId="{9F60A6AB-45E5-4E66-9C32-2BB3F6BB7958}" srcOrd="1" destOrd="0" presId="urn:microsoft.com/office/officeart/2005/8/layout/hList7"/>
    <dgm:cxn modelId="{B63D980E-E71C-4591-9CAF-15698C08205B}" type="presParOf" srcId="{8ABC9BF9-8CEB-4DB8-9D23-586D0F4631AB}" destId="{E64569F2-756E-4D6C-BE74-E625D83DFCF3}" srcOrd="2" destOrd="0" presId="urn:microsoft.com/office/officeart/2005/8/layout/hList7"/>
    <dgm:cxn modelId="{8916F61E-D7B9-4638-BC5E-D6B95227E207}" type="presParOf" srcId="{8ABC9BF9-8CEB-4DB8-9D23-586D0F4631AB}" destId="{AAEAEB87-FC59-44B0-8C28-CBE73197209E}" srcOrd="3" destOrd="0" presId="urn:microsoft.com/office/officeart/2005/8/layout/hList7"/>
    <dgm:cxn modelId="{7A43966F-BD32-4DAA-A5F1-5DEA82A4D29F}" type="presParOf" srcId="{46F0DC2C-5449-40A1-8547-C2BA6DA268A8}" destId="{DAE371CF-D999-4A52-BAA9-8ED917ED1221}" srcOrd="5" destOrd="0" presId="urn:microsoft.com/office/officeart/2005/8/layout/hList7"/>
    <dgm:cxn modelId="{3E4702F5-4B79-49FC-8F83-F01468C12BD4}" type="presParOf" srcId="{46F0DC2C-5449-40A1-8547-C2BA6DA268A8}" destId="{7AFD9D08-647C-4D54-B829-A77063BF946F}" srcOrd="6" destOrd="0" presId="urn:microsoft.com/office/officeart/2005/8/layout/hList7"/>
    <dgm:cxn modelId="{A0F64E65-1C5B-4E44-91D8-9CDB1A769B77}" type="presParOf" srcId="{7AFD9D08-647C-4D54-B829-A77063BF946F}" destId="{0B13874A-1FC0-4B66-B784-054D8CFE576B}" srcOrd="0" destOrd="0" presId="urn:microsoft.com/office/officeart/2005/8/layout/hList7"/>
    <dgm:cxn modelId="{10143CA7-217D-4C55-B31D-7EEE13A0532B}" type="presParOf" srcId="{7AFD9D08-647C-4D54-B829-A77063BF946F}" destId="{DCEA953F-D7AF-4ACA-991E-BBAEF31478BB}" srcOrd="1" destOrd="0" presId="urn:microsoft.com/office/officeart/2005/8/layout/hList7"/>
    <dgm:cxn modelId="{8188E50A-9CEC-42A2-8489-430A008F31EC}" type="presParOf" srcId="{7AFD9D08-647C-4D54-B829-A77063BF946F}" destId="{22778F70-A9A5-45E6-A655-51B02A0B9A93}" srcOrd="2" destOrd="0" presId="urn:microsoft.com/office/officeart/2005/8/layout/hList7"/>
    <dgm:cxn modelId="{C9E0B132-F64D-4364-B1C0-D41E043F732A}" type="presParOf" srcId="{7AFD9D08-647C-4D54-B829-A77063BF946F}" destId="{544ACE32-CC4F-4158-912C-C2DE64655171}" srcOrd="3" destOrd="0" presId="urn:microsoft.com/office/officeart/2005/8/layout/hList7"/>
    <dgm:cxn modelId="{E3D1BA03-8142-4D12-822A-A8A65034E7F1}" type="presParOf" srcId="{46F0DC2C-5449-40A1-8547-C2BA6DA268A8}" destId="{63A6B8B3-5049-45A6-BA48-7F6BB9203EF5}" srcOrd="7" destOrd="0" presId="urn:microsoft.com/office/officeart/2005/8/layout/hList7"/>
    <dgm:cxn modelId="{6AA785FE-D3E9-4C68-835A-03C6B09BD034}" type="presParOf" srcId="{46F0DC2C-5449-40A1-8547-C2BA6DA268A8}" destId="{CF9C28E8-710B-4BC6-9295-02A16F312EE6}" srcOrd="8" destOrd="0" presId="urn:microsoft.com/office/officeart/2005/8/layout/hList7"/>
    <dgm:cxn modelId="{522C9013-D476-4B13-82F0-9C3B2E99A346}" type="presParOf" srcId="{CF9C28E8-710B-4BC6-9295-02A16F312EE6}" destId="{B5B1AD6A-52D5-4EDB-ABC8-12ED6016532E}" srcOrd="0" destOrd="0" presId="urn:microsoft.com/office/officeart/2005/8/layout/hList7"/>
    <dgm:cxn modelId="{6F731409-E5B5-472B-AF30-0484C7A3F50A}" type="presParOf" srcId="{CF9C28E8-710B-4BC6-9295-02A16F312EE6}" destId="{BA62C3D9-4F33-40F0-BA3C-C6094F19970D}" srcOrd="1" destOrd="0" presId="urn:microsoft.com/office/officeart/2005/8/layout/hList7"/>
    <dgm:cxn modelId="{6D850D1C-788A-4D82-8B2A-A6E3757C0CC8}" type="presParOf" srcId="{CF9C28E8-710B-4BC6-9295-02A16F312EE6}" destId="{6AEBBA6F-7DBC-4D9A-87F5-CA1475BBAA4D}" srcOrd="2" destOrd="0" presId="urn:microsoft.com/office/officeart/2005/8/layout/hList7"/>
    <dgm:cxn modelId="{3BD13C21-FE8E-4DFF-9A02-0C7DCC6E634E}" type="presParOf" srcId="{CF9C28E8-710B-4BC6-9295-02A16F312EE6}" destId="{D0A023E9-55D2-4A91-A535-07F31E4076B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25827-3429-41E1-861B-C872F61723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282006F3-7E94-4E8A-97B9-76F571665368}">
      <dgm:prSet/>
      <dgm:spPr/>
      <dgm:t>
        <a:bodyPr/>
        <a:lstStyle/>
        <a:p>
          <a:r>
            <a:rPr lang="nl-NL" b="0" baseline="0" dirty="0"/>
            <a:t>Waarom?</a:t>
          </a:r>
          <a:endParaRPr lang="nl-NL" dirty="0"/>
        </a:p>
      </dgm:t>
    </dgm:pt>
    <dgm:pt modelId="{E04A807A-090A-4B19-A4F3-E3A1891A2A45}" type="parTrans" cxnId="{7AB7FD5C-0FC4-4125-95E5-CD09CDF6D5CB}">
      <dgm:prSet/>
      <dgm:spPr/>
      <dgm:t>
        <a:bodyPr/>
        <a:lstStyle/>
        <a:p>
          <a:endParaRPr lang="nl-NL"/>
        </a:p>
      </dgm:t>
    </dgm:pt>
    <dgm:pt modelId="{5699715A-A0C8-49E6-8EA4-BDE1571DB0F6}" type="sibTrans" cxnId="{7AB7FD5C-0FC4-4125-95E5-CD09CDF6D5CB}">
      <dgm:prSet/>
      <dgm:spPr/>
      <dgm:t>
        <a:bodyPr/>
        <a:lstStyle/>
        <a:p>
          <a:endParaRPr lang="nl-NL"/>
        </a:p>
      </dgm:t>
    </dgm:pt>
    <dgm:pt modelId="{C255EE29-8D9A-4367-8D50-8732935F211E}">
      <dgm:prSet/>
      <dgm:spPr/>
      <dgm:t>
        <a:bodyPr/>
        <a:lstStyle/>
        <a:p>
          <a:r>
            <a:rPr lang="nl-NL" b="0" baseline="0" dirty="0"/>
            <a:t>Doelgroep?</a:t>
          </a:r>
          <a:endParaRPr lang="nl-NL" dirty="0"/>
        </a:p>
      </dgm:t>
    </dgm:pt>
    <dgm:pt modelId="{3C8974FB-DECE-46C2-BBBD-3C3AB55096AF}" type="parTrans" cxnId="{4DB49BF1-62C5-4FC1-B685-3B688F368030}">
      <dgm:prSet/>
      <dgm:spPr/>
      <dgm:t>
        <a:bodyPr/>
        <a:lstStyle/>
        <a:p>
          <a:endParaRPr lang="nl-NL"/>
        </a:p>
      </dgm:t>
    </dgm:pt>
    <dgm:pt modelId="{5740E23F-1DF1-4DAA-AA4E-7AD948B3B08A}" type="sibTrans" cxnId="{4DB49BF1-62C5-4FC1-B685-3B688F368030}">
      <dgm:prSet/>
      <dgm:spPr/>
      <dgm:t>
        <a:bodyPr/>
        <a:lstStyle/>
        <a:p>
          <a:endParaRPr lang="nl-NL"/>
        </a:p>
      </dgm:t>
    </dgm:pt>
    <dgm:pt modelId="{20CE1523-7D50-4046-9055-C5A3E911F511}">
      <dgm:prSet/>
      <dgm:spPr/>
      <dgm:t>
        <a:bodyPr/>
        <a:lstStyle/>
        <a:p>
          <a:r>
            <a:rPr lang="nl-NL" b="0" baseline="0" dirty="0"/>
            <a:t>Nut?</a:t>
          </a:r>
          <a:endParaRPr lang="nl-NL" dirty="0"/>
        </a:p>
      </dgm:t>
    </dgm:pt>
    <dgm:pt modelId="{770919A7-7FEB-4E6A-8B83-67F2128548F9}" type="parTrans" cxnId="{1346FF7D-22A9-4632-9089-A0A78CCADCC9}">
      <dgm:prSet/>
      <dgm:spPr/>
      <dgm:t>
        <a:bodyPr/>
        <a:lstStyle/>
        <a:p>
          <a:endParaRPr lang="nl-NL"/>
        </a:p>
      </dgm:t>
    </dgm:pt>
    <dgm:pt modelId="{8810CFAF-7E90-4617-9BB7-9E8AA229E9DD}" type="sibTrans" cxnId="{1346FF7D-22A9-4632-9089-A0A78CCADCC9}">
      <dgm:prSet/>
      <dgm:spPr/>
      <dgm:t>
        <a:bodyPr/>
        <a:lstStyle/>
        <a:p>
          <a:endParaRPr lang="nl-NL"/>
        </a:p>
      </dgm:t>
    </dgm:pt>
    <dgm:pt modelId="{0B4E515A-3F4E-4BAF-8F40-163E348298B4}">
      <dgm:prSet/>
      <dgm:spPr/>
      <dgm:t>
        <a:bodyPr/>
        <a:lstStyle/>
        <a:p>
          <a:r>
            <a:rPr lang="nl-NL" b="0" baseline="0" dirty="0"/>
            <a:t>Oplossing nauwkeurige plaatsbepaling</a:t>
          </a:r>
          <a:endParaRPr lang="nl-NL" dirty="0"/>
        </a:p>
      </dgm:t>
    </dgm:pt>
    <dgm:pt modelId="{E8E3965C-E87E-4A40-926B-19938EFB5545}" type="parTrans" cxnId="{B91FC3D1-087B-40BB-B4A6-9C5F96B2847B}">
      <dgm:prSet/>
      <dgm:spPr/>
      <dgm:t>
        <a:bodyPr/>
        <a:lstStyle/>
        <a:p>
          <a:endParaRPr lang="nl-NL"/>
        </a:p>
      </dgm:t>
    </dgm:pt>
    <dgm:pt modelId="{743CB9C6-7B56-4D54-B77D-97291B60A4F7}" type="sibTrans" cxnId="{B91FC3D1-087B-40BB-B4A6-9C5F96B2847B}">
      <dgm:prSet/>
      <dgm:spPr/>
      <dgm:t>
        <a:bodyPr/>
        <a:lstStyle/>
        <a:p>
          <a:endParaRPr lang="nl-NL"/>
        </a:p>
      </dgm:t>
    </dgm:pt>
    <dgm:pt modelId="{8793C32E-DCCE-483A-BC80-8CCBF1BEDBD9}">
      <dgm:prSet/>
      <dgm:spPr/>
      <dgm:t>
        <a:bodyPr/>
        <a:lstStyle/>
        <a:p>
          <a:r>
            <a:rPr lang="nl-NL" b="0" baseline="0" dirty="0"/>
            <a:t>Klanten van Ordina</a:t>
          </a:r>
          <a:endParaRPr lang="nl-NL" dirty="0"/>
        </a:p>
      </dgm:t>
    </dgm:pt>
    <dgm:pt modelId="{39FB3C36-7BB2-48F4-A695-F112A34ABC52}" type="parTrans" cxnId="{5E033296-FC2E-4E09-89B0-F9389C80467B}">
      <dgm:prSet/>
      <dgm:spPr/>
      <dgm:t>
        <a:bodyPr/>
        <a:lstStyle/>
        <a:p>
          <a:endParaRPr lang="nl-NL"/>
        </a:p>
      </dgm:t>
    </dgm:pt>
    <dgm:pt modelId="{117543B0-ED15-4C55-B36F-01B7A857CEC9}" type="sibTrans" cxnId="{5E033296-FC2E-4E09-89B0-F9389C80467B}">
      <dgm:prSet/>
      <dgm:spPr/>
      <dgm:t>
        <a:bodyPr/>
        <a:lstStyle/>
        <a:p>
          <a:endParaRPr lang="nl-NL"/>
        </a:p>
      </dgm:t>
    </dgm:pt>
    <dgm:pt modelId="{B8DC974B-57E6-47E5-8A1C-71EB6FB24BF0}">
      <dgm:prSet/>
      <dgm:spPr/>
      <dgm:t>
        <a:bodyPr/>
        <a:lstStyle/>
        <a:p>
          <a:r>
            <a:rPr lang="nl-NL" dirty="0"/>
            <a:t>Aanbieden klant</a:t>
          </a:r>
        </a:p>
      </dgm:t>
    </dgm:pt>
    <dgm:pt modelId="{BFE26CF8-8365-4B0C-86D9-1CEDA7288768}" type="parTrans" cxnId="{33A7ECB8-DAF3-4D48-A3A4-8C7824E379E2}">
      <dgm:prSet/>
      <dgm:spPr/>
      <dgm:t>
        <a:bodyPr/>
        <a:lstStyle/>
        <a:p>
          <a:endParaRPr lang="nl-NL"/>
        </a:p>
      </dgm:t>
    </dgm:pt>
    <dgm:pt modelId="{439170F1-B088-496A-842D-6741A86C72ED}" type="sibTrans" cxnId="{33A7ECB8-DAF3-4D48-A3A4-8C7824E379E2}">
      <dgm:prSet/>
      <dgm:spPr/>
      <dgm:t>
        <a:bodyPr/>
        <a:lstStyle/>
        <a:p>
          <a:endParaRPr lang="nl-NL"/>
        </a:p>
      </dgm:t>
    </dgm:pt>
    <dgm:pt modelId="{A084243D-6E84-43FB-AFF5-E605839028FD}">
      <dgm:prSet/>
      <dgm:spPr/>
      <dgm:t>
        <a:bodyPr/>
        <a:lstStyle/>
        <a:p>
          <a:r>
            <a:rPr lang="nl-NL" b="0" baseline="0" dirty="0"/>
            <a:t>Wanneer?</a:t>
          </a:r>
          <a:endParaRPr lang="nl-NL" dirty="0"/>
        </a:p>
      </dgm:t>
    </dgm:pt>
    <dgm:pt modelId="{FF8B93A3-94DE-4D90-A23C-59BC6E034D56}" type="parTrans" cxnId="{1FE2F852-1709-4334-997A-D2A15FA54C2C}">
      <dgm:prSet/>
      <dgm:spPr/>
      <dgm:t>
        <a:bodyPr/>
        <a:lstStyle/>
        <a:p>
          <a:endParaRPr lang="nl-NL"/>
        </a:p>
      </dgm:t>
    </dgm:pt>
    <dgm:pt modelId="{1C36767C-3A7D-4CCF-885F-CC67FF20E1B4}" type="sibTrans" cxnId="{1FE2F852-1709-4334-997A-D2A15FA54C2C}">
      <dgm:prSet/>
      <dgm:spPr/>
      <dgm:t>
        <a:bodyPr/>
        <a:lstStyle/>
        <a:p>
          <a:endParaRPr lang="nl-NL"/>
        </a:p>
      </dgm:t>
    </dgm:pt>
    <dgm:pt modelId="{618F8AB1-ABA2-4E40-A017-22C80DB8E576}">
      <dgm:prSet/>
      <dgm:spPr/>
      <dgm:t>
        <a:bodyPr/>
        <a:lstStyle/>
        <a:p>
          <a:r>
            <a:rPr lang="nl-NL" b="0" baseline="0" dirty="0"/>
            <a:t>Na mijn stage</a:t>
          </a:r>
          <a:endParaRPr lang="nl-NL" dirty="0"/>
        </a:p>
      </dgm:t>
    </dgm:pt>
    <dgm:pt modelId="{FFE3F91E-A3C3-4138-97D5-3F3EA8DEAA7A}" type="parTrans" cxnId="{E72BAF14-5C29-4A01-B24F-A9C7234582AB}">
      <dgm:prSet/>
      <dgm:spPr/>
      <dgm:t>
        <a:bodyPr/>
        <a:lstStyle/>
        <a:p>
          <a:endParaRPr lang="nl-NL"/>
        </a:p>
      </dgm:t>
    </dgm:pt>
    <dgm:pt modelId="{591FF3F3-8379-4BAE-93A2-288099DD86FE}" type="sibTrans" cxnId="{E72BAF14-5C29-4A01-B24F-A9C7234582AB}">
      <dgm:prSet/>
      <dgm:spPr/>
      <dgm:t>
        <a:bodyPr/>
        <a:lstStyle/>
        <a:p>
          <a:endParaRPr lang="nl-NL"/>
        </a:p>
      </dgm:t>
    </dgm:pt>
    <dgm:pt modelId="{DAF707EE-24E3-432F-AA79-BF1D49A41C07}" type="pres">
      <dgm:prSet presAssocID="{B5025827-3429-41E1-861B-C872F6172305}" presName="Name0" presStyleCnt="0">
        <dgm:presLayoutVars>
          <dgm:dir/>
          <dgm:animLvl val="lvl"/>
          <dgm:resizeHandles val="exact"/>
        </dgm:presLayoutVars>
      </dgm:prSet>
      <dgm:spPr/>
    </dgm:pt>
    <dgm:pt modelId="{50CAC228-CBF5-417E-954A-8AC8F6D47587}" type="pres">
      <dgm:prSet presAssocID="{282006F3-7E94-4E8A-97B9-76F571665368}" presName="composite" presStyleCnt="0"/>
      <dgm:spPr/>
    </dgm:pt>
    <dgm:pt modelId="{30646C32-5D57-4CFD-880B-39104018005E}" type="pres">
      <dgm:prSet presAssocID="{282006F3-7E94-4E8A-97B9-76F571665368}" presName="parTx" presStyleLbl="alignNode1" presStyleIdx="0" presStyleCnt="4">
        <dgm:presLayoutVars>
          <dgm:chMax val="0"/>
          <dgm:chPref val="0"/>
          <dgm:bulletEnabled val="1"/>
        </dgm:presLayoutVars>
      </dgm:prSet>
      <dgm:spPr/>
    </dgm:pt>
    <dgm:pt modelId="{26C9A341-BB61-4B56-B5C7-52337CCFA6F0}" type="pres">
      <dgm:prSet presAssocID="{282006F3-7E94-4E8A-97B9-76F571665368}" presName="desTx" presStyleLbl="alignAccFollowNode1" presStyleIdx="0" presStyleCnt="4">
        <dgm:presLayoutVars>
          <dgm:bulletEnabled val="1"/>
        </dgm:presLayoutVars>
      </dgm:prSet>
      <dgm:spPr/>
    </dgm:pt>
    <dgm:pt modelId="{7AB16BED-A612-4103-86D7-61D3B8DDBFA3}" type="pres">
      <dgm:prSet presAssocID="{5699715A-A0C8-49E6-8EA4-BDE1571DB0F6}" presName="space" presStyleCnt="0"/>
      <dgm:spPr/>
    </dgm:pt>
    <dgm:pt modelId="{2AC7D7DA-EEDC-4DD5-A4B1-32935DACA04D}" type="pres">
      <dgm:prSet presAssocID="{C255EE29-8D9A-4367-8D50-8732935F211E}" presName="composite" presStyleCnt="0"/>
      <dgm:spPr/>
    </dgm:pt>
    <dgm:pt modelId="{AC997E55-159E-4ED9-B94D-913E2593D6FB}" type="pres">
      <dgm:prSet presAssocID="{C255EE29-8D9A-4367-8D50-8732935F211E}" presName="parTx" presStyleLbl="alignNode1" presStyleIdx="1" presStyleCnt="4">
        <dgm:presLayoutVars>
          <dgm:chMax val="0"/>
          <dgm:chPref val="0"/>
          <dgm:bulletEnabled val="1"/>
        </dgm:presLayoutVars>
      </dgm:prSet>
      <dgm:spPr/>
    </dgm:pt>
    <dgm:pt modelId="{26E2E435-B142-43C5-BD27-E4560A61B192}" type="pres">
      <dgm:prSet presAssocID="{C255EE29-8D9A-4367-8D50-8732935F211E}" presName="desTx" presStyleLbl="alignAccFollowNode1" presStyleIdx="1" presStyleCnt="4">
        <dgm:presLayoutVars>
          <dgm:bulletEnabled val="1"/>
        </dgm:presLayoutVars>
      </dgm:prSet>
      <dgm:spPr/>
    </dgm:pt>
    <dgm:pt modelId="{B1BEF474-FC4F-48F7-8673-842E4FEAA595}" type="pres">
      <dgm:prSet presAssocID="{5740E23F-1DF1-4DAA-AA4E-7AD948B3B08A}" presName="space" presStyleCnt="0"/>
      <dgm:spPr/>
    </dgm:pt>
    <dgm:pt modelId="{5BF0C893-1913-463A-91B7-36B36F7F56E2}" type="pres">
      <dgm:prSet presAssocID="{20CE1523-7D50-4046-9055-C5A3E911F511}" presName="composite" presStyleCnt="0"/>
      <dgm:spPr/>
    </dgm:pt>
    <dgm:pt modelId="{8E866D09-256F-4090-9F11-087A3AD6A94A}" type="pres">
      <dgm:prSet presAssocID="{20CE1523-7D50-4046-9055-C5A3E911F511}" presName="parTx" presStyleLbl="alignNode1" presStyleIdx="2" presStyleCnt="4">
        <dgm:presLayoutVars>
          <dgm:chMax val="0"/>
          <dgm:chPref val="0"/>
          <dgm:bulletEnabled val="1"/>
        </dgm:presLayoutVars>
      </dgm:prSet>
      <dgm:spPr/>
    </dgm:pt>
    <dgm:pt modelId="{4FD4ACF3-2216-4F2E-AD65-2D6527D48C39}" type="pres">
      <dgm:prSet presAssocID="{20CE1523-7D50-4046-9055-C5A3E911F511}" presName="desTx" presStyleLbl="alignAccFollowNode1" presStyleIdx="2" presStyleCnt="4">
        <dgm:presLayoutVars>
          <dgm:bulletEnabled val="1"/>
        </dgm:presLayoutVars>
      </dgm:prSet>
      <dgm:spPr/>
    </dgm:pt>
    <dgm:pt modelId="{C23874E1-AF5C-4C2D-86C0-54908D15A2E4}" type="pres">
      <dgm:prSet presAssocID="{8810CFAF-7E90-4617-9BB7-9E8AA229E9DD}" presName="space" presStyleCnt="0"/>
      <dgm:spPr/>
    </dgm:pt>
    <dgm:pt modelId="{CB31785E-E28C-4627-BA15-03677C5AC42F}" type="pres">
      <dgm:prSet presAssocID="{A084243D-6E84-43FB-AFF5-E605839028FD}" presName="composite" presStyleCnt="0"/>
      <dgm:spPr/>
    </dgm:pt>
    <dgm:pt modelId="{DD573236-7ECF-4BFE-96C3-892652421025}" type="pres">
      <dgm:prSet presAssocID="{A084243D-6E84-43FB-AFF5-E605839028FD}" presName="parTx" presStyleLbl="alignNode1" presStyleIdx="3" presStyleCnt="4">
        <dgm:presLayoutVars>
          <dgm:chMax val="0"/>
          <dgm:chPref val="0"/>
          <dgm:bulletEnabled val="1"/>
        </dgm:presLayoutVars>
      </dgm:prSet>
      <dgm:spPr/>
    </dgm:pt>
    <dgm:pt modelId="{C531D21A-0133-4AF0-9D36-C763EF685B57}" type="pres">
      <dgm:prSet presAssocID="{A084243D-6E84-43FB-AFF5-E605839028FD}" presName="desTx" presStyleLbl="alignAccFollowNode1" presStyleIdx="3" presStyleCnt="4">
        <dgm:presLayoutVars>
          <dgm:bulletEnabled val="1"/>
        </dgm:presLayoutVars>
      </dgm:prSet>
      <dgm:spPr/>
    </dgm:pt>
  </dgm:ptLst>
  <dgm:cxnLst>
    <dgm:cxn modelId="{28E27800-1E3B-4971-8C2F-669E3A93B53C}" type="presOf" srcId="{282006F3-7E94-4E8A-97B9-76F571665368}" destId="{30646C32-5D57-4CFD-880B-39104018005E}" srcOrd="0" destOrd="0" presId="urn:microsoft.com/office/officeart/2005/8/layout/hList1"/>
    <dgm:cxn modelId="{E72BAF14-5C29-4A01-B24F-A9C7234582AB}" srcId="{A084243D-6E84-43FB-AFF5-E605839028FD}" destId="{618F8AB1-ABA2-4E40-A017-22C80DB8E576}" srcOrd="0" destOrd="0" parTransId="{FFE3F91E-A3C3-4138-97D5-3F3EA8DEAA7A}" sibTransId="{591FF3F3-8379-4BAE-93A2-288099DD86FE}"/>
    <dgm:cxn modelId="{D732583A-118B-436A-9CA5-B2C325F0DA66}" type="presOf" srcId="{B5025827-3429-41E1-861B-C872F6172305}" destId="{DAF707EE-24E3-432F-AA79-BF1D49A41C07}" srcOrd="0" destOrd="0" presId="urn:microsoft.com/office/officeart/2005/8/layout/hList1"/>
    <dgm:cxn modelId="{7AB7FD5C-0FC4-4125-95E5-CD09CDF6D5CB}" srcId="{B5025827-3429-41E1-861B-C872F6172305}" destId="{282006F3-7E94-4E8A-97B9-76F571665368}" srcOrd="0" destOrd="0" parTransId="{E04A807A-090A-4B19-A4F3-E3A1891A2A45}" sibTransId="{5699715A-A0C8-49E6-8EA4-BDE1571DB0F6}"/>
    <dgm:cxn modelId="{54962A43-F429-4D2C-AA4F-01E545504CE8}" type="presOf" srcId="{C255EE29-8D9A-4367-8D50-8732935F211E}" destId="{AC997E55-159E-4ED9-B94D-913E2593D6FB}" srcOrd="0" destOrd="0" presId="urn:microsoft.com/office/officeart/2005/8/layout/hList1"/>
    <dgm:cxn modelId="{B7799068-84FF-4681-A694-0A73045E77A6}" type="presOf" srcId="{0B4E515A-3F4E-4BAF-8F40-163E348298B4}" destId="{26C9A341-BB61-4B56-B5C7-52337CCFA6F0}" srcOrd="0" destOrd="0" presId="urn:microsoft.com/office/officeart/2005/8/layout/hList1"/>
    <dgm:cxn modelId="{1FE2F852-1709-4334-997A-D2A15FA54C2C}" srcId="{B5025827-3429-41E1-861B-C872F6172305}" destId="{A084243D-6E84-43FB-AFF5-E605839028FD}" srcOrd="3" destOrd="0" parTransId="{FF8B93A3-94DE-4D90-A23C-59BC6E034D56}" sibTransId="{1C36767C-3A7D-4CCF-885F-CC67FF20E1B4}"/>
    <dgm:cxn modelId="{1346FF7D-22A9-4632-9089-A0A78CCADCC9}" srcId="{B5025827-3429-41E1-861B-C872F6172305}" destId="{20CE1523-7D50-4046-9055-C5A3E911F511}" srcOrd="2" destOrd="0" parTransId="{770919A7-7FEB-4E6A-8B83-67F2128548F9}" sibTransId="{8810CFAF-7E90-4617-9BB7-9E8AA229E9DD}"/>
    <dgm:cxn modelId="{61BDF383-677A-451F-BB01-12C07CFD4C8C}" type="presOf" srcId="{618F8AB1-ABA2-4E40-A017-22C80DB8E576}" destId="{C531D21A-0133-4AF0-9D36-C763EF685B57}" srcOrd="0" destOrd="0" presId="urn:microsoft.com/office/officeart/2005/8/layout/hList1"/>
    <dgm:cxn modelId="{5E033296-FC2E-4E09-89B0-F9389C80467B}" srcId="{C255EE29-8D9A-4367-8D50-8732935F211E}" destId="{8793C32E-DCCE-483A-BC80-8CCBF1BEDBD9}" srcOrd="0" destOrd="0" parTransId="{39FB3C36-7BB2-48F4-A695-F112A34ABC52}" sibTransId="{117543B0-ED15-4C55-B36F-01B7A857CEC9}"/>
    <dgm:cxn modelId="{B4B39797-7CA2-4C46-9F02-D644FC2CE06B}" type="presOf" srcId="{A084243D-6E84-43FB-AFF5-E605839028FD}" destId="{DD573236-7ECF-4BFE-96C3-892652421025}" srcOrd="0" destOrd="0" presId="urn:microsoft.com/office/officeart/2005/8/layout/hList1"/>
    <dgm:cxn modelId="{34BD6EAB-ABF0-4860-804C-73BE856B551A}" type="presOf" srcId="{20CE1523-7D50-4046-9055-C5A3E911F511}" destId="{8E866D09-256F-4090-9F11-087A3AD6A94A}" srcOrd="0" destOrd="0" presId="urn:microsoft.com/office/officeart/2005/8/layout/hList1"/>
    <dgm:cxn modelId="{78F6C2B1-5CB9-4D5A-A5CC-BCD16007DD15}" type="presOf" srcId="{B8DC974B-57E6-47E5-8A1C-71EB6FB24BF0}" destId="{4FD4ACF3-2216-4F2E-AD65-2D6527D48C39}" srcOrd="0" destOrd="0" presId="urn:microsoft.com/office/officeart/2005/8/layout/hList1"/>
    <dgm:cxn modelId="{33A7ECB8-DAF3-4D48-A3A4-8C7824E379E2}" srcId="{20CE1523-7D50-4046-9055-C5A3E911F511}" destId="{B8DC974B-57E6-47E5-8A1C-71EB6FB24BF0}" srcOrd="0" destOrd="0" parTransId="{BFE26CF8-8365-4B0C-86D9-1CEDA7288768}" sibTransId="{439170F1-B088-496A-842D-6741A86C72ED}"/>
    <dgm:cxn modelId="{B91FC3D1-087B-40BB-B4A6-9C5F96B2847B}" srcId="{282006F3-7E94-4E8A-97B9-76F571665368}" destId="{0B4E515A-3F4E-4BAF-8F40-163E348298B4}" srcOrd="0" destOrd="0" parTransId="{E8E3965C-E87E-4A40-926B-19938EFB5545}" sibTransId="{743CB9C6-7B56-4D54-B77D-97291B60A4F7}"/>
    <dgm:cxn modelId="{2A582AE8-6A81-4F28-9EB1-95300F48651A}" type="presOf" srcId="{8793C32E-DCCE-483A-BC80-8CCBF1BEDBD9}" destId="{26E2E435-B142-43C5-BD27-E4560A61B192}" srcOrd="0" destOrd="0" presId="urn:microsoft.com/office/officeart/2005/8/layout/hList1"/>
    <dgm:cxn modelId="{4DB49BF1-62C5-4FC1-B685-3B688F368030}" srcId="{B5025827-3429-41E1-861B-C872F6172305}" destId="{C255EE29-8D9A-4367-8D50-8732935F211E}" srcOrd="1" destOrd="0" parTransId="{3C8974FB-DECE-46C2-BBBD-3C3AB55096AF}" sibTransId="{5740E23F-1DF1-4DAA-AA4E-7AD948B3B08A}"/>
    <dgm:cxn modelId="{067CE2F6-E406-4723-A515-5D5A4BED2EB3}" type="presParOf" srcId="{DAF707EE-24E3-432F-AA79-BF1D49A41C07}" destId="{50CAC228-CBF5-417E-954A-8AC8F6D47587}" srcOrd="0" destOrd="0" presId="urn:microsoft.com/office/officeart/2005/8/layout/hList1"/>
    <dgm:cxn modelId="{37602F14-B7D6-463D-AE52-2CA25BFD219D}" type="presParOf" srcId="{50CAC228-CBF5-417E-954A-8AC8F6D47587}" destId="{30646C32-5D57-4CFD-880B-39104018005E}" srcOrd="0" destOrd="0" presId="urn:microsoft.com/office/officeart/2005/8/layout/hList1"/>
    <dgm:cxn modelId="{ADB220F8-E0A8-4623-91E5-801838B6BC7B}" type="presParOf" srcId="{50CAC228-CBF5-417E-954A-8AC8F6D47587}" destId="{26C9A341-BB61-4B56-B5C7-52337CCFA6F0}" srcOrd="1" destOrd="0" presId="urn:microsoft.com/office/officeart/2005/8/layout/hList1"/>
    <dgm:cxn modelId="{31FF8CA1-0DA0-47E0-BB5B-764F60B8F219}" type="presParOf" srcId="{DAF707EE-24E3-432F-AA79-BF1D49A41C07}" destId="{7AB16BED-A612-4103-86D7-61D3B8DDBFA3}" srcOrd="1" destOrd="0" presId="urn:microsoft.com/office/officeart/2005/8/layout/hList1"/>
    <dgm:cxn modelId="{54993623-6380-45A0-AB77-E2B807AA898A}" type="presParOf" srcId="{DAF707EE-24E3-432F-AA79-BF1D49A41C07}" destId="{2AC7D7DA-EEDC-4DD5-A4B1-32935DACA04D}" srcOrd="2" destOrd="0" presId="urn:microsoft.com/office/officeart/2005/8/layout/hList1"/>
    <dgm:cxn modelId="{0300102D-EA81-49EB-85F0-931426F152A8}" type="presParOf" srcId="{2AC7D7DA-EEDC-4DD5-A4B1-32935DACA04D}" destId="{AC997E55-159E-4ED9-B94D-913E2593D6FB}" srcOrd="0" destOrd="0" presId="urn:microsoft.com/office/officeart/2005/8/layout/hList1"/>
    <dgm:cxn modelId="{C1AA4B03-AF7D-4033-8BA4-68ECF4CCAFC0}" type="presParOf" srcId="{2AC7D7DA-EEDC-4DD5-A4B1-32935DACA04D}" destId="{26E2E435-B142-43C5-BD27-E4560A61B192}" srcOrd="1" destOrd="0" presId="urn:microsoft.com/office/officeart/2005/8/layout/hList1"/>
    <dgm:cxn modelId="{3A8DF659-F402-4581-A563-9962D348045E}" type="presParOf" srcId="{DAF707EE-24E3-432F-AA79-BF1D49A41C07}" destId="{B1BEF474-FC4F-48F7-8673-842E4FEAA595}" srcOrd="3" destOrd="0" presId="urn:microsoft.com/office/officeart/2005/8/layout/hList1"/>
    <dgm:cxn modelId="{99B168FE-5547-4605-8E41-181FAC84FCBA}" type="presParOf" srcId="{DAF707EE-24E3-432F-AA79-BF1D49A41C07}" destId="{5BF0C893-1913-463A-91B7-36B36F7F56E2}" srcOrd="4" destOrd="0" presId="urn:microsoft.com/office/officeart/2005/8/layout/hList1"/>
    <dgm:cxn modelId="{FA322D83-4CC6-406C-A6E4-18C2D3C7F4D2}" type="presParOf" srcId="{5BF0C893-1913-463A-91B7-36B36F7F56E2}" destId="{8E866D09-256F-4090-9F11-087A3AD6A94A}" srcOrd="0" destOrd="0" presId="urn:microsoft.com/office/officeart/2005/8/layout/hList1"/>
    <dgm:cxn modelId="{5FA4C911-1A0D-4354-AFD6-C1E98730923E}" type="presParOf" srcId="{5BF0C893-1913-463A-91B7-36B36F7F56E2}" destId="{4FD4ACF3-2216-4F2E-AD65-2D6527D48C39}" srcOrd="1" destOrd="0" presId="urn:microsoft.com/office/officeart/2005/8/layout/hList1"/>
    <dgm:cxn modelId="{2DC7F56D-56A5-4CDA-9472-50496DC1809F}" type="presParOf" srcId="{DAF707EE-24E3-432F-AA79-BF1D49A41C07}" destId="{C23874E1-AF5C-4C2D-86C0-54908D15A2E4}" srcOrd="5" destOrd="0" presId="urn:microsoft.com/office/officeart/2005/8/layout/hList1"/>
    <dgm:cxn modelId="{C41CC746-F0F1-4482-B8C4-396C7D72FE25}" type="presParOf" srcId="{DAF707EE-24E3-432F-AA79-BF1D49A41C07}" destId="{CB31785E-E28C-4627-BA15-03677C5AC42F}" srcOrd="6" destOrd="0" presId="urn:microsoft.com/office/officeart/2005/8/layout/hList1"/>
    <dgm:cxn modelId="{2578D762-3BAA-4CB2-A7F7-7CA2E4B2A379}" type="presParOf" srcId="{CB31785E-E28C-4627-BA15-03677C5AC42F}" destId="{DD573236-7ECF-4BFE-96C3-892652421025}" srcOrd="0" destOrd="0" presId="urn:microsoft.com/office/officeart/2005/8/layout/hList1"/>
    <dgm:cxn modelId="{799E19D4-CA29-40DC-B0F3-5B8088D78DF6}" type="presParOf" srcId="{CB31785E-E28C-4627-BA15-03677C5AC42F}" destId="{C531D21A-0133-4AF0-9D36-C763EF685B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70245E-5B2F-4C83-B43E-24AEBAD031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9812F7F4-E9ED-4AB4-9DF7-BD09D78F6E0B}">
      <dgm:prSet custT="1"/>
      <dgm:spPr/>
      <dgm:t>
        <a:bodyPr/>
        <a:lstStyle/>
        <a:p>
          <a:r>
            <a:rPr lang="nl-NL" sz="1400" b="0" baseline="0" dirty="0"/>
            <a:t>Microsoft </a:t>
          </a:r>
          <a:r>
            <a:rPr lang="nl-NL" sz="1400" b="0" baseline="0" dirty="0" err="1"/>
            <a:t>Azure</a:t>
          </a:r>
          <a:r>
            <a:rPr lang="nl-NL" sz="1400" b="0" baseline="0" dirty="0"/>
            <a:t> </a:t>
          </a:r>
          <a:r>
            <a:rPr lang="nl-NL" sz="1400" b="0" baseline="0" dirty="0" err="1"/>
            <a:t>DevOps</a:t>
          </a:r>
          <a:endParaRPr lang="nl-NL" sz="1400" dirty="0"/>
        </a:p>
      </dgm:t>
    </dgm:pt>
    <dgm:pt modelId="{0F02446C-D19C-4158-973E-AEE19739D8F5}" type="parTrans" cxnId="{D81CFDF5-9B74-4470-B914-A0F0FE868704}">
      <dgm:prSet/>
      <dgm:spPr/>
      <dgm:t>
        <a:bodyPr/>
        <a:lstStyle/>
        <a:p>
          <a:endParaRPr lang="nl-NL"/>
        </a:p>
      </dgm:t>
    </dgm:pt>
    <dgm:pt modelId="{14ADDA3B-491D-4E86-B17C-207C8712EFFF}" type="sibTrans" cxnId="{D81CFDF5-9B74-4470-B914-A0F0FE868704}">
      <dgm:prSet/>
      <dgm:spPr/>
      <dgm:t>
        <a:bodyPr/>
        <a:lstStyle/>
        <a:p>
          <a:endParaRPr lang="nl-NL"/>
        </a:p>
      </dgm:t>
    </dgm:pt>
    <dgm:pt modelId="{F4EF495E-0003-4042-8991-51464DA7B8D3}">
      <dgm:prSet custT="1"/>
      <dgm:spPr/>
      <dgm:t>
        <a:bodyPr/>
        <a:lstStyle/>
        <a:p>
          <a:r>
            <a:rPr lang="nl-NL" sz="1400" b="0" baseline="0" dirty="0"/>
            <a:t>Onderzoek</a:t>
          </a:r>
          <a:r>
            <a:rPr lang="nl-NL" sz="1100" b="0" baseline="0" dirty="0"/>
            <a:t>:</a:t>
          </a:r>
          <a:endParaRPr lang="nl-NL" sz="1100" dirty="0"/>
        </a:p>
      </dgm:t>
    </dgm:pt>
    <dgm:pt modelId="{5DE1D0A2-0E15-40F2-A88F-CBC8F864D507}" type="parTrans" cxnId="{9DA29A47-2D93-48CB-9D0C-08EF8D487370}">
      <dgm:prSet/>
      <dgm:spPr/>
      <dgm:t>
        <a:bodyPr/>
        <a:lstStyle/>
        <a:p>
          <a:endParaRPr lang="nl-NL"/>
        </a:p>
      </dgm:t>
    </dgm:pt>
    <dgm:pt modelId="{F3458286-D5BF-4DBF-891D-4C1BE29EF62A}" type="sibTrans" cxnId="{9DA29A47-2D93-48CB-9D0C-08EF8D487370}">
      <dgm:prSet/>
      <dgm:spPr/>
      <dgm:t>
        <a:bodyPr/>
        <a:lstStyle/>
        <a:p>
          <a:endParaRPr lang="nl-NL"/>
        </a:p>
      </dgm:t>
    </dgm:pt>
    <dgm:pt modelId="{6F08E8DF-E6A5-4C3E-B0E7-14246E1E6930}">
      <dgm:prSet custT="1"/>
      <dgm:spPr/>
      <dgm:t>
        <a:bodyPr/>
        <a:lstStyle/>
        <a:p>
          <a:r>
            <a:rPr lang="nl-NL" sz="1200" dirty="0"/>
            <a:t>GNSS-systemen</a:t>
          </a:r>
        </a:p>
      </dgm:t>
    </dgm:pt>
    <dgm:pt modelId="{89343DF5-0836-45C4-BA0B-16BB274C55EF}" type="parTrans" cxnId="{F4E67B14-1D0F-41E8-A5F6-E04B54EB6D71}">
      <dgm:prSet/>
      <dgm:spPr/>
      <dgm:t>
        <a:bodyPr/>
        <a:lstStyle/>
        <a:p>
          <a:endParaRPr lang="nl-NL"/>
        </a:p>
      </dgm:t>
    </dgm:pt>
    <dgm:pt modelId="{A3A35EE8-5855-49FC-9894-BB32002B3C9A}" type="sibTrans" cxnId="{F4E67B14-1D0F-41E8-A5F6-E04B54EB6D71}">
      <dgm:prSet/>
      <dgm:spPr/>
      <dgm:t>
        <a:bodyPr/>
        <a:lstStyle/>
        <a:p>
          <a:endParaRPr lang="nl-NL"/>
        </a:p>
      </dgm:t>
    </dgm:pt>
    <dgm:pt modelId="{82C8F7D5-3D84-42E2-AD8B-D54382D2A737}">
      <dgm:prSet custT="1"/>
      <dgm:spPr/>
      <dgm:t>
        <a:bodyPr/>
        <a:lstStyle/>
        <a:p>
          <a:r>
            <a:rPr lang="nl-NL" sz="1200" dirty="0" err="1"/>
            <a:t>Azure</a:t>
          </a:r>
          <a:r>
            <a:rPr lang="nl-NL" sz="1200" dirty="0"/>
            <a:t> services</a:t>
          </a:r>
        </a:p>
      </dgm:t>
    </dgm:pt>
    <dgm:pt modelId="{1A56E619-1D33-4AE1-B3E6-8C4B721AB250}" type="parTrans" cxnId="{53235E55-DF8A-4C83-A0FC-B065E3E74349}">
      <dgm:prSet/>
      <dgm:spPr/>
      <dgm:t>
        <a:bodyPr/>
        <a:lstStyle/>
        <a:p>
          <a:endParaRPr lang="nl-NL"/>
        </a:p>
      </dgm:t>
    </dgm:pt>
    <dgm:pt modelId="{DEEC8596-DE1B-4B06-BA90-16626A5279B2}" type="sibTrans" cxnId="{53235E55-DF8A-4C83-A0FC-B065E3E74349}">
      <dgm:prSet/>
      <dgm:spPr/>
      <dgm:t>
        <a:bodyPr/>
        <a:lstStyle/>
        <a:p>
          <a:endParaRPr lang="nl-NL"/>
        </a:p>
      </dgm:t>
    </dgm:pt>
    <dgm:pt modelId="{2F4FF436-59E6-4974-A9C0-1F24513CD25F}">
      <dgm:prSet custT="1"/>
      <dgm:spPr/>
      <dgm:t>
        <a:bodyPr/>
        <a:lstStyle/>
        <a:p>
          <a:r>
            <a:rPr lang="nl-NL" sz="1400" b="0" baseline="0" dirty="0"/>
            <a:t>Development</a:t>
          </a:r>
          <a:r>
            <a:rPr lang="nl-NL" sz="1100" b="0" baseline="0" dirty="0"/>
            <a:t>:</a:t>
          </a:r>
          <a:endParaRPr lang="nl-NL" sz="1100" dirty="0"/>
        </a:p>
      </dgm:t>
    </dgm:pt>
    <dgm:pt modelId="{5A92240A-8581-4366-BFCB-E1D82B187FCA}" type="parTrans" cxnId="{A638296D-5605-4EEB-A6D5-47C29A51CF92}">
      <dgm:prSet/>
      <dgm:spPr/>
      <dgm:t>
        <a:bodyPr/>
        <a:lstStyle/>
        <a:p>
          <a:endParaRPr lang="nl-NL"/>
        </a:p>
      </dgm:t>
    </dgm:pt>
    <dgm:pt modelId="{AC40CDD4-814F-4425-9E5F-D9836C9FE304}" type="sibTrans" cxnId="{A638296D-5605-4EEB-A6D5-47C29A51CF92}">
      <dgm:prSet/>
      <dgm:spPr/>
      <dgm:t>
        <a:bodyPr/>
        <a:lstStyle/>
        <a:p>
          <a:endParaRPr lang="nl-NL"/>
        </a:p>
      </dgm:t>
    </dgm:pt>
    <dgm:pt modelId="{17544E65-D042-42BE-841B-6DDDB5ACF90A}">
      <dgm:prSet custT="1"/>
      <dgm:spPr/>
      <dgm:t>
        <a:bodyPr/>
        <a:lstStyle/>
        <a:p>
          <a:r>
            <a:rPr lang="nl-NL" sz="1200" dirty="0"/>
            <a:t>Configuratie GNSS-module</a:t>
          </a:r>
        </a:p>
      </dgm:t>
    </dgm:pt>
    <dgm:pt modelId="{717FFFBF-E4A4-4E75-ACD6-91EEA8643376}" type="parTrans" cxnId="{804F8281-0CEE-4ECB-B050-CC08DFC2D145}">
      <dgm:prSet/>
      <dgm:spPr/>
      <dgm:t>
        <a:bodyPr/>
        <a:lstStyle/>
        <a:p>
          <a:endParaRPr lang="nl-NL"/>
        </a:p>
      </dgm:t>
    </dgm:pt>
    <dgm:pt modelId="{F9F6411B-5A34-42E6-B1F0-5DF593D9B74D}" type="sibTrans" cxnId="{804F8281-0CEE-4ECB-B050-CC08DFC2D145}">
      <dgm:prSet/>
      <dgm:spPr/>
      <dgm:t>
        <a:bodyPr/>
        <a:lstStyle/>
        <a:p>
          <a:endParaRPr lang="nl-NL"/>
        </a:p>
      </dgm:t>
    </dgm:pt>
    <dgm:pt modelId="{91E71E40-2730-4FF7-8092-D591BD128653}">
      <dgm:prSet custT="1"/>
      <dgm:spPr/>
      <dgm:t>
        <a:bodyPr/>
        <a:lstStyle/>
        <a:p>
          <a:r>
            <a:rPr lang="nl-NL" sz="1200" dirty="0"/>
            <a:t>Cloud </a:t>
          </a:r>
          <a:r>
            <a:rPr lang="nl-NL" sz="1200" dirty="0" err="1"/>
            <a:t>infrastructure</a:t>
          </a:r>
          <a:endParaRPr lang="nl-NL" sz="1200" dirty="0"/>
        </a:p>
      </dgm:t>
    </dgm:pt>
    <dgm:pt modelId="{E6794B0A-E1C1-4DAD-982C-FB9EB5387D44}" type="parTrans" cxnId="{F54B98FF-6470-406B-9A9E-EB88B82D9077}">
      <dgm:prSet/>
      <dgm:spPr/>
      <dgm:t>
        <a:bodyPr/>
        <a:lstStyle/>
        <a:p>
          <a:endParaRPr lang="nl-NL"/>
        </a:p>
      </dgm:t>
    </dgm:pt>
    <dgm:pt modelId="{B43A2999-11BE-447B-B429-3C05CFCCB1B0}" type="sibTrans" cxnId="{F54B98FF-6470-406B-9A9E-EB88B82D9077}">
      <dgm:prSet/>
      <dgm:spPr/>
      <dgm:t>
        <a:bodyPr/>
        <a:lstStyle/>
        <a:p>
          <a:endParaRPr lang="nl-NL"/>
        </a:p>
      </dgm:t>
    </dgm:pt>
    <dgm:pt modelId="{E3183070-DDB3-412E-A3DD-16EE4CF6E06C}">
      <dgm:prSet custT="1"/>
      <dgm:spPr/>
      <dgm:t>
        <a:bodyPr/>
        <a:lstStyle/>
        <a:p>
          <a:r>
            <a:rPr lang="nl-NL" sz="1200" dirty="0"/>
            <a:t>Automatic </a:t>
          </a:r>
          <a:r>
            <a:rPr lang="nl-NL" sz="1200" dirty="0" err="1"/>
            <a:t>deployment</a:t>
          </a:r>
          <a:endParaRPr lang="nl-NL" sz="1200" dirty="0"/>
        </a:p>
      </dgm:t>
    </dgm:pt>
    <dgm:pt modelId="{0C95AA21-5F5A-4904-A45D-7C672DE05747}" type="parTrans" cxnId="{82DF657F-EE80-462E-9CFA-272ADAB2E585}">
      <dgm:prSet/>
      <dgm:spPr/>
      <dgm:t>
        <a:bodyPr/>
        <a:lstStyle/>
        <a:p>
          <a:endParaRPr lang="nl-NL"/>
        </a:p>
      </dgm:t>
    </dgm:pt>
    <dgm:pt modelId="{B3D0D37A-9E30-4A49-94FF-62AFAAE6DE07}" type="sibTrans" cxnId="{82DF657F-EE80-462E-9CFA-272ADAB2E585}">
      <dgm:prSet/>
      <dgm:spPr/>
      <dgm:t>
        <a:bodyPr/>
        <a:lstStyle/>
        <a:p>
          <a:endParaRPr lang="nl-NL"/>
        </a:p>
      </dgm:t>
    </dgm:pt>
    <dgm:pt modelId="{95E69D1E-30C3-42EA-8440-C4CF8DFF2049}">
      <dgm:prSet custT="1"/>
      <dgm:spPr/>
      <dgm:t>
        <a:bodyPr/>
        <a:lstStyle/>
        <a:p>
          <a:r>
            <a:rPr lang="nl-NL" sz="1400" b="0" baseline="0" dirty="0" err="1"/>
            <a:t>Testing</a:t>
          </a:r>
          <a:r>
            <a:rPr lang="nl-NL" sz="1100" b="0" baseline="0" dirty="0"/>
            <a:t>:</a:t>
          </a:r>
          <a:endParaRPr lang="nl-NL" sz="1100" dirty="0"/>
        </a:p>
      </dgm:t>
    </dgm:pt>
    <dgm:pt modelId="{2B81EA45-41F8-448B-9F07-F5335F8507B5}" type="parTrans" cxnId="{0CF5F9FA-CCA7-414D-BC52-FD5C3F3E2563}">
      <dgm:prSet/>
      <dgm:spPr/>
      <dgm:t>
        <a:bodyPr/>
        <a:lstStyle/>
        <a:p>
          <a:endParaRPr lang="nl-NL"/>
        </a:p>
      </dgm:t>
    </dgm:pt>
    <dgm:pt modelId="{312A623B-9950-401E-9403-A2CDC19AC93B}" type="sibTrans" cxnId="{0CF5F9FA-CCA7-414D-BC52-FD5C3F3E2563}">
      <dgm:prSet/>
      <dgm:spPr/>
      <dgm:t>
        <a:bodyPr/>
        <a:lstStyle/>
        <a:p>
          <a:endParaRPr lang="nl-NL"/>
        </a:p>
      </dgm:t>
    </dgm:pt>
    <dgm:pt modelId="{F7880C0D-19D7-4C03-8E5E-F75F176F58CD}">
      <dgm:prSet custT="1"/>
      <dgm:spPr/>
      <dgm:t>
        <a:bodyPr/>
        <a:lstStyle/>
        <a:p>
          <a:r>
            <a:rPr lang="nl-NL" sz="1200" dirty="0"/>
            <a:t>Correctheid testen GNSS-systemen</a:t>
          </a:r>
        </a:p>
      </dgm:t>
    </dgm:pt>
    <dgm:pt modelId="{D6850C49-93EC-4C61-9A9A-6FD73DA27B59}" type="parTrans" cxnId="{2FE13E20-B706-4E77-8942-FF6AFE798FAB}">
      <dgm:prSet/>
      <dgm:spPr/>
      <dgm:t>
        <a:bodyPr/>
        <a:lstStyle/>
        <a:p>
          <a:endParaRPr lang="nl-NL"/>
        </a:p>
      </dgm:t>
    </dgm:pt>
    <dgm:pt modelId="{55F65FCC-4385-4089-98A3-7741BEB4352D}" type="sibTrans" cxnId="{2FE13E20-B706-4E77-8942-FF6AFE798FAB}">
      <dgm:prSet/>
      <dgm:spPr/>
      <dgm:t>
        <a:bodyPr/>
        <a:lstStyle/>
        <a:p>
          <a:endParaRPr lang="nl-NL"/>
        </a:p>
      </dgm:t>
    </dgm:pt>
    <dgm:pt modelId="{718BE3C1-326E-4B36-A8F3-2035B2043201}">
      <dgm:prSet custT="1"/>
      <dgm:spPr/>
      <dgm:t>
        <a:bodyPr/>
        <a:lstStyle/>
        <a:p>
          <a:r>
            <a:rPr lang="nl-NL" sz="1400" b="0" baseline="0" dirty="0"/>
            <a:t>Oplevering</a:t>
          </a:r>
          <a:r>
            <a:rPr lang="nl-NL" sz="1100" b="0" baseline="0" dirty="0"/>
            <a:t>:</a:t>
          </a:r>
          <a:endParaRPr lang="nl-NL" sz="1100" dirty="0"/>
        </a:p>
      </dgm:t>
    </dgm:pt>
    <dgm:pt modelId="{70E5BD5E-B0D9-4C2D-9F33-B1779F210649}" type="parTrans" cxnId="{BF62C28F-027E-4D9B-899C-97A8C25324CE}">
      <dgm:prSet/>
      <dgm:spPr/>
      <dgm:t>
        <a:bodyPr/>
        <a:lstStyle/>
        <a:p>
          <a:endParaRPr lang="nl-NL"/>
        </a:p>
      </dgm:t>
    </dgm:pt>
    <dgm:pt modelId="{48D3C990-B2B5-4961-B093-E12EBF5226D6}" type="sibTrans" cxnId="{BF62C28F-027E-4D9B-899C-97A8C25324CE}">
      <dgm:prSet/>
      <dgm:spPr/>
      <dgm:t>
        <a:bodyPr/>
        <a:lstStyle/>
        <a:p>
          <a:endParaRPr lang="nl-NL"/>
        </a:p>
      </dgm:t>
    </dgm:pt>
    <dgm:pt modelId="{4C00981D-6E19-41FF-BA01-486653C89F19}">
      <dgm:prSet custT="1"/>
      <dgm:spPr/>
      <dgm:t>
        <a:bodyPr/>
        <a:lstStyle/>
        <a:p>
          <a:r>
            <a:rPr lang="nl-NL" sz="1200" dirty="0"/>
            <a:t>Documentatie</a:t>
          </a:r>
        </a:p>
      </dgm:t>
    </dgm:pt>
    <dgm:pt modelId="{4F44780A-EC23-427C-B6FE-A9F64358C599}" type="parTrans" cxnId="{2B8D5C90-CC8A-4BA1-8C85-19B1B647160D}">
      <dgm:prSet/>
      <dgm:spPr/>
      <dgm:t>
        <a:bodyPr/>
        <a:lstStyle/>
        <a:p>
          <a:endParaRPr lang="nl-NL"/>
        </a:p>
      </dgm:t>
    </dgm:pt>
    <dgm:pt modelId="{2352A815-9FCC-4C2D-ABB9-61E32FF59ECE}" type="sibTrans" cxnId="{2B8D5C90-CC8A-4BA1-8C85-19B1B647160D}">
      <dgm:prSet/>
      <dgm:spPr/>
      <dgm:t>
        <a:bodyPr/>
        <a:lstStyle/>
        <a:p>
          <a:endParaRPr lang="nl-NL"/>
        </a:p>
      </dgm:t>
    </dgm:pt>
    <dgm:pt modelId="{E09BA601-EE21-4254-90B6-84ACC1789854}">
      <dgm:prSet custT="1"/>
      <dgm:spPr/>
      <dgm:t>
        <a:bodyPr/>
        <a:lstStyle/>
        <a:p>
          <a:r>
            <a:rPr lang="nl-NL" sz="1200" dirty="0"/>
            <a:t>Eindproduct</a:t>
          </a:r>
          <a:endParaRPr lang="nl-NL" sz="1100" dirty="0"/>
        </a:p>
      </dgm:t>
    </dgm:pt>
    <dgm:pt modelId="{416A7090-6D31-453D-B1B4-CCA04503AD53}" type="parTrans" cxnId="{9F4A93B4-AC21-40D4-A459-3D4ED2FCECDD}">
      <dgm:prSet/>
      <dgm:spPr/>
      <dgm:t>
        <a:bodyPr/>
        <a:lstStyle/>
        <a:p>
          <a:endParaRPr lang="nl-NL"/>
        </a:p>
      </dgm:t>
    </dgm:pt>
    <dgm:pt modelId="{394A071B-10A1-40FF-B219-619513E6DB79}" type="sibTrans" cxnId="{9F4A93B4-AC21-40D4-A459-3D4ED2FCECDD}">
      <dgm:prSet/>
      <dgm:spPr/>
      <dgm:t>
        <a:bodyPr/>
        <a:lstStyle/>
        <a:p>
          <a:endParaRPr lang="nl-NL"/>
        </a:p>
      </dgm:t>
    </dgm:pt>
    <dgm:pt modelId="{F58D24F9-3EF7-47E3-9934-153C5E53DEA7}">
      <dgm:prSet custT="1"/>
      <dgm:spPr/>
      <dgm:t>
        <a:bodyPr/>
        <a:lstStyle/>
        <a:p>
          <a:r>
            <a:rPr lang="nl-NL" sz="1200" dirty="0"/>
            <a:t>Tool</a:t>
          </a:r>
          <a:endParaRPr lang="nl-NL" sz="1100" dirty="0"/>
        </a:p>
      </dgm:t>
    </dgm:pt>
    <dgm:pt modelId="{8D10942A-36A2-40E6-9C38-1552D5E6F0AE}" type="parTrans" cxnId="{39BDBA4A-008D-4A00-93DB-A111E07403CC}">
      <dgm:prSet/>
      <dgm:spPr/>
      <dgm:t>
        <a:bodyPr/>
        <a:lstStyle/>
        <a:p>
          <a:endParaRPr lang="nl-NL"/>
        </a:p>
      </dgm:t>
    </dgm:pt>
    <dgm:pt modelId="{592C39BE-0786-4737-8418-84F8A9728AEE}" type="sibTrans" cxnId="{39BDBA4A-008D-4A00-93DB-A111E07403CC}">
      <dgm:prSet/>
      <dgm:spPr/>
      <dgm:t>
        <a:bodyPr/>
        <a:lstStyle/>
        <a:p>
          <a:endParaRPr lang="nl-NL"/>
        </a:p>
      </dgm:t>
    </dgm:pt>
    <dgm:pt modelId="{3A90A70F-4EDD-40F9-9D48-EA434FC69B1E}" type="pres">
      <dgm:prSet presAssocID="{6D70245E-5B2F-4C83-B43E-24AEBAD0311D}" presName="linear" presStyleCnt="0">
        <dgm:presLayoutVars>
          <dgm:dir/>
          <dgm:animLvl val="lvl"/>
          <dgm:resizeHandles val="exact"/>
        </dgm:presLayoutVars>
      </dgm:prSet>
      <dgm:spPr/>
    </dgm:pt>
    <dgm:pt modelId="{60ECF1D8-09CC-4667-85A4-08B9F439323A}" type="pres">
      <dgm:prSet presAssocID="{9812F7F4-E9ED-4AB4-9DF7-BD09D78F6E0B}" presName="parentLin" presStyleCnt="0"/>
      <dgm:spPr/>
    </dgm:pt>
    <dgm:pt modelId="{A4858DF2-31B7-48DD-892F-7312CFC93A9A}" type="pres">
      <dgm:prSet presAssocID="{9812F7F4-E9ED-4AB4-9DF7-BD09D78F6E0B}" presName="parentLeftMargin" presStyleLbl="node1" presStyleIdx="0" presStyleCnt="5"/>
      <dgm:spPr/>
    </dgm:pt>
    <dgm:pt modelId="{3C432EC5-FDB9-4C27-A9D2-E2A6590BE16E}" type="pres">
      <dgm:prSet presAssocID="{9812F7F4-E9ED-4AB4-9DF7-BD09D78F6E0B}" presName="parentText" presStyleLbl="node1" presStyleIdx="0" presStyleCnt="5">
        <dgm:presLayoutVars>
          <dgm:chMax val="0"/>
          <dgm:bulletEnabled val="1"/>
        </dgm:presLayoutVars>
      </dgm:prSet>
      <dgm:spPr/>
    </dgm:pt>
    <dgm:pt modelId="{41E5B9D7-FC7E-43ED-B755-8680066CD5D5}" type="pres">
      <dgm:prSet presAssocID="{9812F7F4-E9ED-4AB4-9DF7-BD09D78F6E0B}" presName="negativeSpace" presStyleCnt="0"/>
      <dgm:spPr/>
    </dgm:pt>
    <dgm:pt modelId="{C92E8B7F-F2E4-4713-B3BD-CAE0033BE50F}" type="pres">
      <dgm:prSet presAssocID="{9812F7F4-E9ED-4AB4-9DF7-BD09D78F6E0B}" presName="childText" presStyleLbl="conFgAcc1" presStyleIdx="0" presStyleCnt="5">
        <dgm:presLayoutVars>
          <dgm:bulletEnabled val="1"/>
        </dgm:presLayoutVars>
      </dgm:prSet>
      <dgm:spPr/>
    </dgm:pt>
    <dgm:pt modelId="{116A5A84-E351-4F5B-AA66-64632F01501C}" type="pres">
      <dgm:prSet presAssocID="{14ADDA3B-491D-4E86-B17C-207C8712EFFF}" presName="spaceBetweenRectangles" presStyleCnt="0"/>
      <dgm:spPr/>
    </dgm:pt>
    <dgm:pt modelId="{96802D0B-4DE2-4CEB-A194-AC6338E79779}" type="pres">
      <dgm:prSet presAssocID="{F4EF495E-0003-4042-8991-51464DA7B8D3}" presName="parentLin" presStyleCnt="0"/>
      <dgm:spPr/>
    </dgm:pt>
    <dgm:pt modelId="{BAFF45C2-14F6-4B30-9FAF-EE444303DC7E}" type="pres">
      <dgm:prSet presAssocID="{F4EF495E-0003-4042-8991-51464DA7B8D3}" presName="parentLeftMargin" presStyleLbl="node1" presStyleIdx="0" presStyleCnt="5"/>
      <dgm:spPr/>
    </dgm:pt>
    <dgm:pt modelId="{4C535E79-4E8D-4C2E-8203-C78235513445}" type="pres">
      <dgm:prSet presAssocID="{F4EF495E-0003-4042-8991-51464DA7B8D3}" presName="parentText" presStyleLbl="node1" presStyleIdx="1" presStyleCnt="5">
        <dgm:presLayoutVars>
          <dgm:chMax val="0"/>
          <dgm:bulletEnabled val="1"/>
        </dgm:presLayoutVars>
      </dgm:prSet>
      <dgm:spPr/>
    </dgm:pt>
    <dgm:pt modelId="{A988871B-2545-4B93-AED2-110AB97BE74D}" type="pres">
      <dgm:prSet presAssocID="{F4EF495E-0003-4042-8991-51464DA7B8D3}" presName="negativeSpace" presStyleCnt="0"/>
      <dgm:spPr/>
    </dgm:pt>
    <dgm:pt modelId="{EDEB7DA2-9B4B-4D5E-AD78-575B3E59F40D}" type="pres">
      <dgm:prSet presAssocID="{F4EF495E-0003-4042-8991-51464DA7B8D3}" presName="childText" presStyleLbl="conFgAcc1" presStyleIdx="1" presStyleCnt="5">
        <dgm:presLayoutVars>
          <dgm:bulletEnabled val="1"/>
        </dgm:presLayoutVars>
      </dgm:prSet>
      <dgm:spPr/>
    </dgm:pt>
    <dgm:pt modelId="{1071FA93-8555-454D-A989-E9572F64B416}" type="pres">
      <dgm:prSet presAssocID="{F3458286-D5BF-4DBF-891D-4C1BE29EF62A}" presName="spaceBetweenRectangles" presStyleCnt="0"/>
      <dgm:spPr/>
    </dgm:pt>
    <dgm:pt modelId="{26DF94C8-9F03-4597-BA7C-E880350C5786}" type="pres">
      <dgm:prSet presAssocID="{2F4FF436-59E6-4974-A9C0-1F24513CD25F}" presName="parentLin" presStyleCnt="0"/>
      <dgm:spPr/>
    </dgm:pt>
    <dgm:pt modelId="{402D8992-78BD-4176-AC11-435AFFC1D9E9}" type="pres">
      <dgm:prSet presAssocID="{2F4FF436-59E6-4974-A9C0-1F24513CD25F}" presName="parentLeftMargin" presStyleLbl="node1" presStyleIdx="1" presStyleCnt="5"/>
      <dgm:spPr/>
    </dgm:pt>
    <dgm:pt modelId="{42F1D107-16AE-42CB-B52F-C1A145F03743}" type="pres">
      <dgm:prSet presAssocID="{2F4FF436-59E6-4974-A9C0-1F24513CD25F}" presName="parentText" presStyleLbl="node1" presStyleIdx="2" presStyleCnt="5">
        <dgm:presLayoutVars>
          <dgm:chMax val="0"/>
          <dgm:bulletEnabled val="1"/>
        </dgm:presLayoutVars>
      </dgm:prSet>
      <dgm:spPr/>
    </dgm:pt>
    <dgm:pt modelId="{4FAA8184-4BE3-4081-AC4D-E3AC00F2C5EC}" type="pres">
      <dgm:prSet presAssocID="{2F4FF436-59E6-4974-A9C0-1F24513CD25F}" presName="negativeSpace" presStyleCnt="0"/>
      <dgm:spPr/>
    </dgm:pt>
    <dgm:pt modelId="{38B1A927-EA12-41F5-AC38-C0D9EAC787E9}" type="pres">
      <dgm:prSet presAssocID="{2F4FF436-59E6-4974-A9C0-1F24513CD25F}" presName="childText" presStyleLbl="conFgAcc1" presStyleIdx="2" presStyleCnt="5">
        <dgm:presLayoutVars>
          <dgm:bulletEnabled val="1"/>
        </dgm:presLayoutVars>
      </dgm:prSet>
      <dgm:spPr/>
    </dgm:pt>
    <dgm:pt modelId="{944D52C2-EDB5-47E1-8F56-B8272E681B96}" type="pres">
      <dgm:prSet presAssocID="{AC40CDD4-814F-4425-9E5F-D9836C9FE304}" presName="spaceBetweenRectangles" presStyleCnt="0"/>
      <dgm:spPr/>
    </dgm:pt>
    <dgm:pt modelId="{6585CB1E-D9E7-4456-AC94-644F4087C7FA}" type="pres">
      <dgm:prSet presAssocID="{95E69D1E-30C3-42EA-8440-C4CF8DFF2049}" presName="parentLin" presStyleCnt="0"/>
      <dgm:spPr/>
    </dgm:pt>
    <dgm:pt modelId="{39848A6C-0274-41D0-ACD6-4D7E43CC6143}" type="pres">
      <dgm:prSet presAssocID="{95E69D1E-30C3-42EA-8440-C4CF8DFF2049}" presName="parentLeftMargin" presStyleLbl="node1" presStyleIdx="2" presStyleCnt="5"/>
      <dgm:spPr/>
    </dgm:pt>
    <dgm:pt modelId="{0E577527-F065-4612-AC21-4ED5A174BEBA}" type="pres">
      <dgm:prSet presAssocID="{95E69D1E-30C3-42EA-8440-C4CF8DFF2049}" presName="parentText" presStyleLbl="node1" presStyleIdx="3" presStyleCnt="5">
        <dgm:presLayoutVars>
          <dgm:chMax val="0"/>
          <dgm:bulletEnabled val="1"/>
        </dgm:presLayoutVars>
      </dgm:prSet>
      <dgm:spPr/>
    </dgm:pt>
    <dgm:pt modelId="{6A908D2B-78F4-4D07-8858-9125239764D4}" type="pres">
      <dgm:prSet presAssocID="{95E69D1E-30C3-42EA-8440-C4CF8DFF2049}" presName="negativeSpace" presStyleCnt="0"/>
      <dgm:spPr/>
    </dgm:pt>
    <dgm:pt modelId="{999EC1DE-4782-4EC7-94A4-E9A787C6EDF4}" type="pres">
      <dgm:prSet presAssocID="{95E69D1E-30C3-42EA-8440-C4CF8DFF2049}" presName="childText" presStyleLbl="conFgAcc1" presStyleIdx="3" presStyleCnt="5">
        <dgm:presLayoutVars>
          <dgm:bulletEnabled val="1"/>
        </dgm:presLayoutVars>
      </dgm:prSet>
      <dgm:spPr/>
    </dgm:pt>
    <dgm:pt modelId="{BC3799FE-BFB6-4679-BD50-8814657F0C1C}" type="pres">
      <dgm:prSet presAssocID="{312A623B-9950-401E-9403-A2CDC19AC93B}" presName="spaceBetweenRectangles" presStyleCnt="0"/>
      <dgm:spPr/>
    </dgm:pt>
    <dgm:pt modelId="{4D44A753-0C50-46C9-97D2-A1311D9C3EDE}" type="pres">
      <dgm:prSet presAssocID="{718BE3C1-326E-4B36-A8F3-2035B2043201}" presName="parentLin" presStyleCnt="0"/>
      <dgm:spPr/>
    </dgm:pt>
    <dgm:pt modelId="{4475800B-4D34-4120-B4B2-DD1A62A5CFC8}" type="pres">
      <dgm:prSet presAssocID="{718BE3C1-326E-4B36-A8F3-2035B2043201}" presName="parentLeftMargin" presStyleLbl="node1" presStyleIdx="3" presStyleCnt="5"/>
      <dgm:spPr/>
    </dgm:pt>
    <dgm:pt modelId="{2F661EBD-65E2-470F-B35E-908FBF693CBA}" type="pres">
      <dgm:prSet presAssocID="{718BE3C1-326E-4B36-A8F3-2035B2043201}" presName="parentText" presStyleLbl="node1" presStyleIdx="4" presStyleCnt="5">
        <dgm:presLayoutVars>
          <dgm:chMax val="0"/>
          <dgm:bulletEnabled val="1"/>
        </dgm:presLayoutVars>
      </dgm:prSet>
      <dgm:spPr/>
    </dgm:pt>
    <dgm:pt modelId="{0A6036F2-54DA-47B0-ABFB-B8EE888CC6CD}" type="pres">
      <dgm:prSet presAssocID="{718BE3C1-326E-4B36-A8F3-2035B2043201}" presName="negativeSpace" presStyleCnt="0"/>
      <dgm:spPr/>
    </dgm:pt>
    <dgm:pt modelId="{3F7DDDC1-B5EE-4586-8839-4F0DC694B50B}" type="pres">
      <dgm:prSet presAssocID="{718BE3C1-326E-4B36-A8F3-2035B2043201}" presName="childText" presStyleLbl="conFgAcc1" presStyleIdx="4" presStyleCnt="5">
        <dgm:presLayoutVars>
          <dgm:bulletEnabled val="1"/>
        </dgm:presLayoutVars>
      </dgm:prSet>
      <dgm:spPr/>
    </dgm:pt>
  </dgm:ptLst>
  <dgm:cxnLst>
    <dgm:cxn modelId="{43984D0F-20ED-40E5-A5AD-6855E89455E4}" type="presOf" srcId="{95E69D1E-30C3-42EA-8440-C4CF8DFF2049}" destId="{39848A6C-0274-41D0-ACD6-4D7E43CC6143}" srcOrd="0" destOrd="0" presId="urn:microsoft.com/office/officeart/2005/8/layout/list1"/>
    <dgm:cxn modelId="{F4E67B14-1D0F-41E8-A5F6-E04B54EB6D71}" srcId="{F4EF495E-0003-4042-8991-51464DA7B8D3}" destId="{6F08E8DF-E6A5-4C3E-B0E7-14246E1E6930}" srcOrd="0" destOrd="0" parTransId="{89343DF5-0836-45C4-BA0B-16BB274C55EF}" sibTransId="{A3A35EE8-5855-49FC-9894-BB32002B3C9A}"/>
    <dgm:cxn modelId="{2FE13E20-B706-4E77-8942-FF6AFE798FAB}" srcId="{95E69D1E-30C3-42EA-8440-C4CF8DFF2049}" destId="{F7880C0D-19D7-4C03-8E5E-F75F176F58CD}" srcOrd="0" destOrd="0" parTransId="{D6850C49-93EC-4C61-9A9A-6FD73DA27B59}" sibTransId="{55F65FCC-4385-4089-98A3-7741BEB4352D}"/>
    <dgm:cxn modelId="{2F703926-4B5C-4E42-9C34-6A50ED5D058F}" type="presOf" srcId="{F58D24F9-3EF7-47E3-9934-153C5E53DEA7}" destId="{C92E8B7F-F2E4-4713-B3BD-CAE0033BE50F}" srcOrd="0" destOrd="0" presId="urn:microsoft.com/office/officeart/2005/8/layout/list1"/>
    <dgm:cxn modelId="{F2FBC52C-68AC-42D2-B9A5-BB9852A51277}" type="presOf" srcId="{E3183070-DDB3-412E-A3DD-16EE4CF6E06C}" destId="{38B1A927-EA12-41F5-AC38-C0D9EAC787E9}" srcOrd="0" destOrd="2" presId="urn:microsoft.com/office/officeart/2005/8/layout/list1"/>
    <dgm:cxn modelId="{608DBB38-43DB-4BB7-BD63-5C450F32CD0E}" type="presOf" srcId="{91E71E40-2730-4FF7-8092-D591BD128653}" destId="{38B1A927-EA12-41F5-AC38-C0D9EAC787E9}" srcOrd="0" destOrd="1" presId="urn:microsoft.com/office/officeart/2005/8/layout/list1"/>
    <dgm:cxn modelId="{7992BA3A-127A-4282-8114-B6AFCAAA0236}" type="presOf" srcId="{9812F7F4-E9ED-4AB4-9DF7-BD09D78F6E0B}" destId="{A4858DF2-31B7-48DD-892F-7312CFC93A9A}" srcOrd="0" destOrd="0" presId="urn:microsoft.com/office/officeart/2005/8/layout/list1"/>
    <dgm:cxn modelId="{5D66025B-59A9-402A-9D99-CE285CE6F9FA}" type="presOf" srcId="{95E69D1E-30C3-42EA-8440-C4CF8DFF2049}" destId="{0E577527-F065-4612-AC21-4ED5A174BEBA}" srcOrd="1" destOrd="0" presId="urn:microsoft.com/office/officeart/2005/8/layout/list1"/>
    <dgm:cxn modelId="{D9552863-DBC7-47A9-8B79-D9B98469C5A6}" type="presOf" srcId="{E09BA601-EE21-4254-90B6-84ACC1789854}" destId="{3F7DDDC1-B5EE-4586-8839-4F0DC694B50B}" srcOrd="0" destOrd="1" presId="urn:microsoft.com/office/officeart/2005/8/layout/list1"/>
    <dgm:cxn modelId="{8F7B4144-31A1-4B49-A54A-41CB972DA564}" type="presOf" srcId="{17544E65-D042-42BE-841B-6DDDB5ACF90A}" destId="{38B1A927-EA12-41F5-AC38-C0D9EAC787E9}" srcOrd="0" destOrd="0" presId="urn:microsoft.com/office/officeart/2005/8/layout/list1"/>
    <dgm:cxn modelId="{7179D065-5E4C-41E2-B67A-1AC2F61AD632}" type="presOf" srcId="{9812F7F4-E9ED-4AB4-9DF7-BD09D78F6E0B}" destId="{3C432EC5-FDB9-4C27-A9D2-E2A6590BE16E}" srcOrd="1" destOrd="0" presId="urn:microsoft.com/office/officeart/2005/8/layout/list1"/>
    <dgm:cxn modelId="{9DA29A47-2D93-48CB-9D0C-08EF8D487370}" srcId="{6D70245E-5B2F-4C83-B43E-24AEBAD0311D}" destId="{F4EF495E-0003-4042-8991-51464DA7B8D3}" srcOrd="1" destOrd="0" parTransId="{5DE1D0A2-0E15-40F2-A88F-CBC8F864D507}" sibTransId="{F3458286-D5BF-4DBF-891D-4C1BE29EF62A}"/>
    <dgm:cxn modelId="{39BDBA4A-008D-4A00-93DB-A111E07403CC}" srcId="{9812F7F4-E9ED-4AB4-9DF7-BD09D78F6E0B}" destId="{F58D24F9-3EF7-47E3-9934-153C5E53DEA7}" srcOrd="0" destOrd="0" parTransId="{8D10942A-36A2-40E6-9C38-1552D5E6F0AE}" sibTransId="{592C39BE-0786-4737-8418-84F8A9728AEE}"/>
    <dgm:cxn modelId="{A638296D-5605-4EEB-A6D5-47C29A51CF92}" srcId="{6D70245E-5B2F-4C83-B43E-24AEBAD0311D}" destId="{2F4FF436-59E6-4974-A9C0-1F24513CD25F}" srcOrd="2" destOrd="0" parTransId="{5A92240A-8581-4366-BFCB-E1D82B187FCA}" sibTransId="{AC40CDD4-814F-4425-9E5F-D9836C9FE304}"/>
    <dgm:cxn modelId="{5EE4306E-8324-4E33-9372-36A8D210570C}" type="presOf" srcId="{718BE3C1-326E-4B36-A8F3-2035B2043201}" destId="{2F661EBD-65E2-470F-B35E-908FBF693CBA}" srcOrd="1" destOrd="0" presId="urn:microsoft.com/office/officeart/2005/8/layout/list1"/>
    <dgm:cxn modelId="{EFA76A6F-AA20-4A2E-93EA-A88536E0FCFC}" type="presOf" srcId="{718BE3C1-326E-4B36-A8F3-2035B2043201}" destId="{4475800B-4D34-4120-B4B2-DD1A62A5CFC8}" srcOrd="0" destOrd="0" presId="urn:microsoft.com/office/officeart/2005/8/layout/list1"/>
    <dgm:cxn modelId="{53235E55-DF8A-4C83-A0FC-B065E3E74349}" srcId="{F4EF495E-0003-4042-8991-51464DA7B8D3}" destId="{82C8F7D5-3D84-42E2-AD8B-D54382D2A737}" srcOrd="1" destOrd="0" parTransId="{1A56E619-1D33-4AE1-B3E6-8C4B721AB250}" sibTransId="{DEEC8596-DE1B-4B06-BA90-16626A5279B2}"/>
    <dgm:cxn modelId="{A4779679-9797-4292-9811-C9E9BE457B57}" type="presOf" srcId="{82C8F7D5-3D84-42E2-AD8B-D54382D2A737}" destId="{EDEB7DA2-9B4B-4D5E-AD78-575B3E59F40D}" srcOrd="0" destOrd="1" presId="urn:microsoft.com/office/officeart/2005/8/layout/list1"/>
    <dgm:cxn modelId="{82DF657F-EE80-462E-9CFA-272ADAB2E585}" srcId="{2F4FF436-59E6-4974-A9C0-1F24513CD25F}" destId="{E3183070-DDB3-412E-A3DD-16EE4CF6E06C}" srcOrd="2" destOrd="0" parTransId="{0C95AA21-5F5A-4904-A45D-7C672DE05747}" sibTransId="{B3D0D37A-9E30-4A49-94FF-62AFAAE6DE07}"/>
    <dgm:cxn modelId="{804F8281-0CEE-4ECB-B050-CC08DFC2D145}" srcId="{2F4FF436-59E6-4974-A9C0-1F24513CD25F}" destId="{17544E65-D042-42BE-841B-6DDDB5ACF90A}" srcOrd="0" destOrd="0" parTransId="{717FFFBF-E4A4-4E75-ACD6-91EEA8643376}" sibTransId="{F9F6411B-5A34-42E6-B1F0-5DF593D9B74D}"/>
    <dgm:cxn modelId="{BF62C28F-027E-4D9B-899C-97A8C25324CE}" srcId="{6D70245E-5B2F-4C83-B43E-24AEBAD0311D}" destId="{718BE3C1-326E-4B36-A8F3-2035B2043201}" srcOrd="4" destOrd="0" parTransId="{70E5BD5E-B0D9-4C2D-9F33-B1779F210649}" sibTransId="{48D3C990-B2B5-4961-B093-E12EBF5226D6}"/>
    <dgm:cxn modelId="{2B8D5C90-CC8A-4BA1-8C85-19B1B647160D}" srcId="{718BE3C1-326E-4B36-A8F3-2035B2043201}" destId="{4C00981D-6E19-41FF-BA01-486653C89F19}" srcOrd="0" destOrd="0" parTransId="{4F44780A-EC23-427C-B6FE-A9F64358C599}" sibTransId="{2352A815-9FCC-4C2D-ABB9-61E32FF59ECE}"/>
    <dgm:cxn modelId="{D60BC890-04B6-4B55-A508-2D62267051F1}" type="presOf" srcId="{F7880C0D-19D7-4C03-8E5E-F75F176F58CD}" destId="{999EC1DE-4782-4EC7-94A4-E9A787C6EDF4}" srcOrd="0" destOrd="0" presId="urn:microsoft.com/office/officeart/2005/8/layout/list1"/>
    <dgm:cxn modelId="{C5D2EC94-01B9-42E6-85FE-B29855CA996E}" type="presOf" srcId="{F4EF495E-0003-4042-8991-51464DA7B8D3}" destId="{BAFF45C2-14F6-4B30-9FAF-EE444303DC7E}" srcOrd="0" destOrd="0" presId="urn:microsoft.com/office/officeart/2005/8/layout/list1"/>
    <dgm:cxn modelId="{2FFAAA9B-B474-406E-B3A7-FE89F76DC339}" type="presOf" srcId="{2F4FF436-59E6-4974-A9C0-1F24513CD25F}" destId="{402D8992-78BD-4176-AC11-435AFFC1D9E9}" srcOrd="0" destOrd="0" presId="urn:microsoft.com/office/officeart/2005/8/layout/list1"/>
    <dgm:cxn modelId="{BAF6019D-5463-4FD1-A8CE-3A0A4672E345}" type="presOf" srcId="{6D70245E-5B2F-4C83-B43E-24AEBAD0311D}" destId="{3A90A70F-4EDD-40F9-9D48-EA434FC69B1E}" srcOrd="0" destOrd="0" presId="urn:microsoft.com/office/officeart/2005/8/layout/list1"/>
    <dgm:cxn modelId="{9F4A93B4-AC21-40D4-A459-3D4ED2FCECDD}" srcId="{718BE3C1-326E-4B36-A8F3-2035B2043201}" destId="{E09BA601-EE21-4254-90B6-84ACC1789854}" srcOrd="1" destOrd="0" parTransId="{416A7090-6D31-453D-B1B4-CCA04503AD53}" sibTransId="{394A071B-10A1-40FF-B219-619513E6DB79}"/>
    <dgm:cxn modelId="{49B88ED5-1535-4FAA-879A-0F1603EBA173}" type="presOf" srcId="{F4EF495E-0003-4042-8991-51464DA7B8D3}" destId="{4C535E79-4E8D-4C2E-8203-C78235513445}" srcOrd="1" destOrd="0" presId="urn:microsoft.com/office/officeart/2005/8/layout/list1"/>
    <dgm:cxn modelId="{C66DEDE0-617F-4450-997E-28B643EF9012}" type="presOf" srcId="{2F4FF436-59E6-4974-A9C0-1F24513CD25F}" destId="{42F1D107-16AE-42CB-B52F-C1A145F03743}" srcOrd="1" destOrd="0" presId="urn:microsoft.com/office/officeart/2005/8/layout/list1"/>
    <dgm:cxn modelId="{B6567AE9-A956-4FD2-8810-06B5FEC44675}" type="presOf" srcId="{4C00981D-6E19-41FF-BA01-486653C89F19}" destId="{3F7DDDC1-B5EE-4586-8839-4F0DC694B50B}" srcOrd="0" destOrd="0" presId="urn:microsoft.com/office/officeart/2005/8/layout/list1"/>
    <dgm:cxn modelId="{E33126F1-59F9-4E67-9A66-E01B4E73CFFF}" type="presOf" srcId="{6F08E8DF-E6A5-4C3E-B0E7-14246E1E6930}" destId="{EDEB7DA2-9B4B-4D5E-AD78-575B3E59F40D}" srcOrd="0" destOrd="0" presId="urn:microsoft.com/office/officeart/2005/8/layout/list1"/>
    <dgm:cxn modelId="{D81CFDF5-9B74-4470-B914-A0F0FE868704}" srcId="{6D70245E-5B2F-4C83-B43E-24AEBAD0311D}" destId="{9812F7F4-E9ED-4AB4-9DF7-BD09D78F6E0B}" srcOrd="0" destOrd="0" parTransId="{0F02446C-D19C-4158-973E-AEE19739D8F5}" sibTransId="{14ADDA3B-491D-4E86-B17C-207C8712EFFF}"/>
    <dgm:cxn modelId="{0CF5F9FA-CCA7-414D-BC52-FD5C3F3E2563}" srcId="{6D70245E-5B2F-4C83-B43E-24AEBAD0311D}" destId="{95E69D1E-30C3-42EA-8440-C4CF8DFF2049}" srcOrd="3" destOrd="0" parTransId="{2B81EA45-41F8-448B-9F07-F5335F8507B5}" sibTransId="{312A623B-9950-401E-9403-A2CDC19AC93B}"/>
    <dgm:cxn modelId="{F54B98FF-6470-406B-9A9E-EB88B82D9077}" srcId="{2F4FF436-59E6-4974-A9C0-1F24513CD25F}" destId="{91E71E40-2730-4FF7-8092-D591BD128653}" srcOrd="1" destOrd="0" parTransId="{E6794B0A-E1C1-4DAD-982C-FB9EB5387D44}" sibTransId="{B43A2999-11BE-447B-B429-3C05CFCCB1B0}"/>
    <dgm:cxn modelId="{4068745B-52B2-4B54-93E2-805E1FE1FC96}" type="presParOf" srcId="{3A90A70F-4EDD-40F9-9D48-EA434FC69B1E}" destId="{60ECF1D8-09CC-4667-85A4-08B9F439323A}" srcOrd="0" destOrd="0" presId="urn:microsoft.com/office/officeart/2005/8/layout/list1"/>
    <dgm:cxn modelId="{4CED399E-2FC4-4EFE-A4F3-0EA7D14D451A}" type="presParOf" srcId="{60ECF1D8-09CC-4667-85A4-08B9F439323A}" destId="{A4858DF2-31B7-48DD-892F-7312CFC93A9A}" srcOrd="0" destOrd="0" presId="urn:microsoft.com/office/officeart/2005/8/layout/list1"/>
    <dgm:cxn modelId="{84484A6B-D79E-4BC0-AEB0-E8904411206C}" type="presParOf" srcId="{60ECF1D8-09CC-4667-85A4-08B9F439323A}" destId="{3C432EC5-FDB9-4C27-A9D2-E2A6590BE16E}" srcOrd="1" destOrd="0" presId="urn:microsoft.com/office/officeart/2005/8/layout/list1"/>
    <dgm:cxn modelId="{6F6EFC9D-1FC9-465D-8814-785CFD5923C7}" type="presParOf" srcId="{3A90A70F-4EDD-40F9-9D48-EA434FC69B1E}" destId="{41E5B9D7-FC7E-43ED-B755-8680066CD5D5}" srcOrd="1" destOrd="0" presId="urn:microsoft.com/office/officeart/2005/8/layout/list1"/>
    <dgm:cxn modelId="{2882DF64-16C8-4D52-9576-A9198CE8EB15}" type="presParOf" srcId="{3A90A70F-4EDD-40F9-9D48-EA434FC69B1E}" destId="{C92E8B7F-F2E4-4713-B3BD-CAE0033BE50F}" srcOrd="2" destOrd="0" presId="urn:microsoft.com/office/officeart/2005/8/layout/list1"/>
    <dgm:cxn modelId="{7A527216-4EA1-4946-B7B0-5F63AAB90520}" type="presParOf" srcId="{3A90A70F-4EDD-40F9-9D48-EA434FC69B1E}" destId="{116A5A84-E351-4F5B-AA66-64632F01501C}" srcOrd="3" destOrd="0" presId="urn:microsoft.com/office/officeart/2005/8/layout/list1"/>
    <dgm:cxn modelId="{51C94917-874C-4038-8184-B00E133E862D}" type="presParOf" srcId="{3A90A70F-4EDD-40F9-9D48-EA434FC69B1E}" destId="{96802D0B-4DE2-4CEB-A194-AC6338E79779}" srcOrd="4" destOrd="0" presId="urn:microsoft.com/office/officeart/2005/8/layout/list1"/>
    <dgm:cxn modelId="{B7B641CA-3F30-460F-BC7F-67BC9FFEDE5D}" type="presParOf" srcId="{96802D0B-4DE2-4CEB-A194-AC6338E79779}" destId="{BAFF45C2-14F6-4B30-9FAF-EE444303DC7E}" srcOrd="0" destOrd="0" presId="urn:microsoft.com/office/officeart/2005/8/layout/list1"/>
    <dgm:cxn modelId="{C2A43272-4BC3-4072-9E3A-AA23A0AF1207}" type="presParOf" srcId="{96802D0B-4DE2-4CEB-A194-AC6338E79779}" destId="{4C535E79-4E8D-4C2E-8203-C78235513445}" srcOrd="1" destOrd="0" presId="urn:microsoft.com/office/officeart/2005/8/layout/list1"/>
    <dgm:cxn modelId="{E9416329-B44B-44F3-A147-7B254E9C617A}" type="presParOf" srcId="{3A90A70F-4EDD-40F9-9D48-EA434FC69B1E}" destId="{A988871B-2545-4B93-AED2-110AB97BE74D}" srcOrd="5" destOrd="0" presId="urn:microsoft.com/office/officeart/2005/8/layout/list1"/>
    <dgm:cxn modelId="{561C2811-E284-4D59-A156-099CA4193622}" type="presParOf" srcId="{3A90A70F-4EDD-40F9-9D48-EA434FC69B1E}" destId="{EDEB7DA2-9B4B-4D5E-AD78-575B3E59F40D}" srcOrd="6" destOrd="0" presId="urn:microsoft.com/office/officeart/2005/8/layout/list1"/>
    <dgm:cxn modelId="{F02CA309-277A-4480-96FA-A7E6975E145A}" type="presParOf" srcId="{3A90A70F-4EDD-40F9-9D48-EA434FC69B1E}" destId="{1071FA93-8555-454D-A989-E9572F64B416}" srcOrd="7" destOrd="0" presId="urn:microsoft.com/office/officeart/2005/8/layout/list1"/>
    <dgm:cxn modelId="{5D56490F-87BF-4D33-BD8B-3BDEFC7D15A4}" type="presParOf" srcId="{3A90A70F-4EDD-40F9-9D48-EA434FC69B1E}" destId="{26DF94C8-9F03-4597-BA7C-E880350C5786}" srcOrd="8" destOrd="0" presId="urn:microsoft.com/office/officeart/2005/8/layout/list1"/>
    <dgm:cxn modelId="{064A9312-E148-4993-90A8-4B4B872C362F}" type="presParOf" srcId="{26DF94C8-9F03-4597-BA7C-E880350C5786}" destId="{402D8992-78BD-4176-AC11-435AFFC1D9E9}" srcOrd="0" destOrd="0" presId="urn:microsoft.com/office/officeart/2005/8/layout/list1"/>
    <dgm:cxn modelId="{DE061A9A-B175-45A7-BF8D-30B2AE83905E}" type="presParOf" srcId="{26DF94C8-9F03-4597-BA7C-E880350C5786}" destId="{42F1D107-16AE-42CB-B52F-C1A145F03743}" srcOrd="1" destOrd="0" presId="urn:microsoft.com/office/officeart/2005/8/layout/list1"/>
    <dgm:cxn modelId="{1073B42E-C1FF-49BB-B79A-B347710EFB17}" type="presParOf" srcId="{3A90A70F-4EDD-40F9-9D48-EA434FC69B1E}" destId="{4FAA8184-4BE3-4081-AC4D-E3AC00F2C5EC}" srcOrd="9" destOrd="0" presId="urn:microsoft.com/office/officeart/2005/8/layout/list1"/>
    <dgm:cxn modelId="{22EF6918-2D67-410D-93EA-4BD7FEEC3DA6}" type="presParOf" srcId="{3A90A70F-4EDD-40F9-9D48-EA434FC69B1E}" destId="{38B1A927-EA12-41F5-AC38-C0D9EAC787E9}" srcOrd="10" destOrd="0" presId="urn:microsoft.com/office/officeart/2005/8/layout/list1"/>
    <dgm:cxn modelId="{B1A9EB45-499A-4210-8BF9-B717DE9778FD}" type="presParOf" srcId="{3A90A70F-4EDD-40F9-9D48-EA434FC69B1E}" destId="{944D52C2-EDB5-47E1-8F56-B8272E681B96}" srcOrd="11" destOrd="0" presId="urn:microsoft.com/office/officeart/2005/8/layout/list1"/>
    <dgm:cxn modelId="{A355AC42-6529-43EB-8662-6FB590EAC66D}" type="presParOf" srcId="{3A90A70F-4EDD-40F9-9D48-EA434FC69B1E}" destId="{6585CB1E-D9E7-4456-AC94-644F4087C7FA}" srcOrd="12" destOrd="0" presId="urn:microsoft.com/office/officeart/2005/8/layout/list1"/>
    <dgm:cxn modelId="{F97D3D1F-8EF3-441C-99C0-ED4689F26FE4}" type="presParOf" srcId="{6585CB1E-D9E7-4456-AC94-644F4087C7FA}" destId="{39848A6C-0274-41D0-ACD6-4D7E43CC6143}" srcOrd="0" destOrd="0" presId="urn:microsoft.com/office/officeart/2005/8/layout/list1"/>
    <dgm:cxn modelId="{0B334A73-08E9-461A-A300-E55BEAC08350}" type="presParOf" srcId="{6585CB1E-D9E7-4456-AC94-644F4087C7FA}" destId="{0E577527-F065-4612-AC21-4ED5A174BEBA}" srcOrd="1" destOrd="0" presId="urn:microsoft.com/office/officeart/2005/8/layout/list1"/>
    <dgm:cxn modelId="{DA58BB48-580D-4631-9816-D47E97105E3B}" type="presParOf" srcId="{3A90A70F-4EDD-40F9-9D48-EA434FC69B1E}" destId="{6A908D2B-78F4-4D07-8858-9125239764D4}" srcOrd="13" destOrd="0" presId="urn:microsoft.com/office/officeart/2005/8/layout/list1"/>
    <dgm:cxn modelId="{BB6B24CD-18CB-4FE0-A033-3C999B9C2CC5}" type="presParOf" srcId="{3A90A70F-4EDD-40F9-9D48-EA434FC69B1E}" destId="{999EC1DE-4782-4EC7-94A4-E9A787C6EDF4}" srcOrd="14" destOrd="0" presId="urn:microsoft.com/office/officeart/2005/8/layout/list1"/>
    <dgm:cxn modelId="{55107ED7-D084-43C1-BEC7-217E418F6776}" type="presParOf" srcId="{3A90A70F-4EDD-40F9-9D48-EA434FC69B1E}" destId="{BC3799FE-BFB6-4679-BD50-8814657F0C1C}" srcOrd="15" destOrd="0" presId="urn:microsoft.com/office/officeart/2005/8/layout/list1"/>
    <dgm:cxn modelId="{BDA569EA-1B1D-4BAF-BB27-23C7C01A7265}" type="presParOf" srcId="{3A90A70F-4EDD-40F9-9D48-EA434FC69B1E}" destId="{4D44A753-0C50-46C9-97D2-A1311D9C3EDE}" srcOrd="16" destOrd="0" presId="urn:microsoft.com/office/officeart/2005/8/layout/list1"/>
    <dgm:cxn modelId="{8B5DFCCA-23F6-421A-8B8D-84BA40EEC64D}" type="presParOf" srcId="{4D44A753-0C50-46C9-97D2-A1311D9C3EDE}" destId="{4475800B-4D34-4120-B4B2-DD1A62A5CFC8}" srcOrd="0" destOrd="0" presId="urn:microsoft.com/office/officeart/2005/8/layout/list1"/>
    <dgm:cxn modelId="{6562573A-867C-49C7-B7D8-7AA6E296A089}" type="presParOf" srcId="{4D44A753-0C50-46C9-97D2-A1311D9C3EDE}" destId="{2F661EBD-65E2-470F-B35E-908FBF693CBA}" srcOrd="1" destOrd="0" presId="urn:microsoft.com/office/officeart/2005/8/layout/list1"/>
    <dgm:cxn modelId="{F4ADD1C1-DCD8-4E3B-BBB2-E6B8C048F24A}" type="presParOf" srcId="{3A90A70F-4EDD-40F9-9D48-EA434FC69B1E}" destId="{0A6036F2-54DA-47B0-ABFB-B8EE888CC6CD}" srcOrd="17" destOrd="0" presId="urn:microsoft.com/office/officeart/2005/8/layout/list1"/>
    <dgm:cxn modelId="{50ACB39A-0017-4395-AA1A-EF059EE7B1F5}" type="presParOf" srcId="{3A90A70F-4EDD-40F9-9D48-EA434FC69B1E}" destId="{3F7DDDC1-B5EE-4586-8839-4F0DC694B50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B72E5-C71C-445B-8146-8D52EB7435B7}">
      <dsp:nvSpPr>
        <dsp:cNvPr id="0" name=""/>
        <dsp:cNvSpPr/>
      </dsp:nvSpPr>
      <dsp:spPr>
        <a:xfrm>
          <a:off x="0" y="0"/>
          <a:ext cx="2153833" cy="3050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a:t>Onderzoek GNSS-systemen</a:t>
          </a:r>
        </a:p>
      </dsp:txBody>
      <dsp:txXfrm>
        <a:off x="0" y="1220365"/>
        <a:ext cx="2153833" cy="1220365"/>
      </dsp:txXfrm>
    </dsp:sp>
    <dsp:sp modelId="{6AF92504-04CA-4187-9090-4F04A7928645}">
      <dsp:nvSpPr>
        <dsp:cNvPr id="0" name=""/>
        <dsp:cNvSpPr/>
      </dsp:nvSpPr>
      <dsp:spPr>
        <a:xfrm>
          <a:off x="568939" y="183054"/>
          <a:ext cx="1015954" cy="10159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A0612-9D7B-425A-97CA-522BCFB670D3}">
      <dsp:nvSpPr>
        <dsp:cNvPr id="0" name=""/>
        <dsp:cNvSpPr/>
      </dsp:nvSpPr>
      <dsp:spPr>
        <a:xfrm>
          <a:off x="2218448" y="0"/>
          <a:ext cx="2153833" cy="3050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t>GNSS-Module laten werken</a:t>
          </a:r>
        </a:p>
      </dsp:txBody>
      <dsp:txXfrm>
        <a:off x="2218448" y="1220365"/>
        <a:ext cx="2153833" cy="1220365"/>
      </dsp:txXfrm>
    </dsp:sp>
    <dsp:sp modelId="{C163885C-3A48-4490-9CCF-AC31A043F3E6}">
      <dsp:nvSpPr>
        <dsp:cNvPr id="0" name=""/>
        <dsp:cNvSpPr/>
      </dsp:nvSpPr>
      <dsp:spPr>
        <a:xfrm>
          <a:off x="2787387" y="183054"/>
          <a:ext cx="1015954" cy="10159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B735B-75AD-4999-9A24-B91FBF3176EE}">
      <dsp:nvSpPr>
        <dsp:cNvPr id="0" name=""/>
        <dsp:cNvSpPr/>
      </dsp:nvSpPr>
      <dsp:spPr>
        <a:xfrm>
          <a:off x="4436896" y="0"/>
          <a:ext cx="2153833" cy="3050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t>Data naar Cloud, verwerken en opslagen</a:t>
          </a:r>
        </a:p>
      </dsp:txBody>
      <dsp:txXfrm>
        <a:off x="4436896" y="1220365"/>
        <a:ext cx="2153833" cy="1220365"/>
      </dsp:txXfrm>
    </dsp:sp>
    <dsp:sp modelId="{AAEAEB87-FC59-44B0-8C28-CBE73197209E}">
      <dsp:nvSpPr>
        <dsp:cNvPr id="0" name=""/>
        <dsp:cNvSpPr/>
      </dsp:nvSpPr>
      <dsp:spPr>
        <a:xfrm>
          <a:off x="5005835" y="183054"/>
          <a:ext cx="1015954" cy="101595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3874A-1FC0-4B66-B784-054D8CFE576B}">
      <dsp:nvSpPr>
        <dsp:cNvPr id="0" name=""/>
        <dsp:cNvSpPr/>
      </dsp:nvSpPr>
      <dsp:spPr>
        <a:xfrm>
          <a:off x="6655344" y="0"/>
          <a:ext cx="2153833" cy="3050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t>Data visualiseren</a:t>
          </a:r>
        </a:p>
      </dsp:txBody>
      <dsp:txXfrm>
        <a:off x="6655344" y="1220365"/>
        <a:ext cx="2153833" cy="1220365"/>
      </dsp:txXfrm>
    </dsp:sp>
    <dsp:sp modelId="{544ACE32-CC4F-4158-912C-C2DE64655171}">
      <dsp:nvSpPr>
        <dsp:cNvPr id="0" name=""/>
        <dsp:cNvSpPr/>
      </dsp:nvSpPr>
      <dsp:spPr>
        <a:xfrm>
          <a:off x="7224284" y="183054"/>
          <a:ext cx="1015954" cy="101595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1AD6A-52D5-4EDB-ABC8-12ED6016532E}">
      <dsp:nvSpPr>
        <dsp:cNvPr id="0" name=""/>
        <dsp:cNvSpPr/>
      </dsp:nvSpPr>
      <dsp:spPr>
        <a:xfrm>
          <a:off x="8873792" y="0"/>
          <a:ext cx="2153833" cy="3050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t>Automatic </a:t>
          </a:r>
          <a:r>
            <a:rPr lang="nl-NL" sz="2000" kern="1200" dirty="0" err="1"/>
            <a:t>deployment</a:t>
          </a:r>
          <a:endParaRPr lang="nl-NL" sz="2000" kern="1200" dirty="0"/>
        </a:p>
      </dsp:txBody>
      <dsp:txXfrm>
        <a:off x="8873792" y="1220365"/>
        <a:ext cx="2153833" cy="1220365"/>
      </dsp:txXfrm>
    </dsp:sp>
    <dsp:sp modelId="{D0A023E9-55D2-4A91-A535-07F31E4076B0}">
      <dsp:nvSpPr>
        <dsp:cNvPr id="0" name=""/>
        <dsp:cNvSpPr/>
      </dsp:nvSpPr>
      <dsp:spPr>
        <a:xfrm>
          <a:off x="9442732" y="183054"/>
          <a:ext cx="1015954" cy="101595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2755D-CAF7-4AE6-B13C-7E83E5F963D8}">
      <dsp:nvSpPr>
        <dsp:cNvPr id="0" name=""/>
        <dsp:cNvSpPr/>
      </dsp:nvSpPr>
      <dsp:spPr>
        <a:xfrm>
          <a:off x="4618530" y="2532131"/>
          <a:ext cx="1658876" cy="74828"/>
        </a:xfrm>
        <a:prstGeom prst="round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46C32-5D57-4CFD-880B-39104018005E}">
      <dsp:nvSpPr>
        <dsp:cNvPr id="0" name=""/>
        <dsp:cNvSpPr/>
      </dsp:nvSpPr>
      <dsp:spPr>
        <a:xfrm>
          <a:off x="4146" y="867600"/>
          <a:ext cx="2493061"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nl-NL" sz="2400" b="0" kern="1200" baseline="0" dirty="0"/>
            <a:t>Waarom?</a:t>
          </a:r>
          <a:endParaRPr lang="nl-NL" sz="2400" kern="1200" dirty="0"/>
        </a:p>
      </dsp:txBody>
      <dsp:txXfrm>
        <a:off x="4146" y="867600"/>
        <a:ext cx="2493061" cy="691200"/>
      </dsp:txXfrm>
    </dsp:sp>
    <dsp:sp modelId="{26C9A341-BB61-4B56-B5C7-52337CCFA6F0}">
      <dsp:nvSpPr>
        <dsp:cNvPr id="0" name=""/>
        <dsp:cNvSpPr/>
      </dsp:nvSpPr>
      <dsp:spPr>
        <a:xfrm>
          <a:off x="4146" y="1558799"/>
          <a:ext cx="2493061"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nl-NL" sz="2400" b="0" kern="1200" baseline="0" dirty="0"/>
            <a:t>Oplossing nauwkeurige plaatsbepaling</a:t>
          </a:r>
          <a:endParaRPr lang="nl-NL" sz="2400" kern="1200" dirty="0"/>
        </a:p>
      </dsp:txBody>
      <dsp:txXfrm>
        <a:off x="4146" y="1558799"/>
        <a:ext cx="2493061" cy="1317600"/>
      </dsp:txXfrm>
    </dsp:sp>
    <dsp:sp modelId="{AC997E55-159E-4ED9-B94D-913E2593D6FB}">
      <dsp:nvSpPr>
        <dsp:cNvPr id="0" name=""/>
        <dsp:cNvSpPr/>
      </dsp:nvSpPr>
      <dsp:spPr>
        <a:xfrm>
          <a:off x="2846236" y="867600"/>
          <a:ext cx="2493061"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nl-NL" sz="2400" b="0" kern="1200" baseline="0" dirty="0"/>
            <a:t>Doelgroep?</a:t>
          </a:r>
          <a:endParaRPr lang="nl-NL" sz="2400" kern="1200" dirty="0"/>
        </a:p>
      </dsp:txBody>
      <dsp:txXfrm>
        <a:off x="2846236" y="867600"/>
        <a:ext cx="2493061" cy="691200"/>
      </dsp:txXfrm>
    </dsp:sp>
    <dsp:sp modelId="{26E2E435-B142-43C5-BD27-E4560A61B192}">
      <dsp:nvSpPr>
        <dsp:cNvPr id="0" name=""/>
        <dsp:cNvSpPr/>
      </dsp:nvSpPr>
      <dsp:spPr>
        <a:xfrm>
          <a:off x="2846236" y="1558799"/>
          <a:ext cx="2493061"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nl-NL" sz="2400" b="0" kern="1200" baseline="0" dirty="0"/>
            <a:t>Klanten van Ordina</a:t>
          </a:r>
          <a:endParaRPr lang="nl-NL" sz="2400" kern="1200" dirty="0"/>
        </a:p>
      </dsp:txBody>
      <dsp:txXfrm>
        <a:off x="2846236" y="1558799"/>
        <a:ext cx="2493061" cy="1317600"/>
      </dsp:txXfrm>
    </dsp:sp>
    <dsp:sp modelId="{8E866D09-256F-4090-9F11-087A3AD6A94A}">
      <dsp:nvSpPr>
        <dsp:cNvPr id="0" name=""/>
        <dsp:cNvSpPr/>
      </dsp:nvSpPr>
      <dsp:spPr>
        <a:xfrm>
          <a:off x="5688327" y="867600"/>
          <a:ext cx="2493061"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nl-NL" sz="2400" b="0" kern="1200" baseline="0" dirty="0"/>
            <a:t>Nut?</a:t>
          </a:r>
          <a:endParaRPr lang="nl-NL" sz="2400" kern="1200" dirty="0"/>
        </a:p>
      </dsp:txBody>
      <dsp:txXfrm>
        <a:off x="5688327" y="867600"/>
        <a:ext cx="2493061" cy="691200"/>
      </dsp:txXfrm>
    </dsp:sp>
    <dsp:sp modelId="{4FD4ACF3-2216-4F2E-AD65-2D6527D48C39}">
      <dsp:nvSpPr>
        <dsp:cNvPr id="0" name=""/>
        <dsp:cNvSpPr/>
      </dsp:nvSpPr>
      <dsp:spPr>
        <a:xfrm>
          <a:off x="5688327" y="1558799"/>
          <a:ext cx="2493061"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nl-NL" sz="2400" kern="1200" dirty="0"/>
            <a:t>Aanbieden klant</a:t>
          </a:r>
        </a:p>
      </dsp:txBody>
      <dsp:txXfrm>
        <a:off x="5688327" y="1558799"/>
        <a:ext cx="2493061" cy="1317600"/>
      </dsp:txXfrm>
    </dsp:sp>
    <dsp:sp modelId="{DD573236-7ECF-4BFE-96C3-892652421025}">
      <dsp:nvSpPr>
        <dsp:cNvPr id="0" name=""/>
        <dsp:cNvSpPr/>
      </dsp:nvSpPr>
      <dsp:spPr>
        <a:xfrm>
          <a:off x="8530417" y="867600"/>
          <a:ext cx="2493061"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nl-NL" sz="2400" b="0" kern="1200" baseline="0" dirty="0"/>
            <a:t>Wanneer?</a:t>
          </a:r>
          <a:endParaRPr lang="nl-NL" sz="2400" kern="1200" dirty="0"/>
        </a:p>
      </dsp:txBody>
      <dsp:txXfrm>
        <a:off x="8530417" y="867600"/>
        <a:ext cx="2493061" cy="691200"/>
      </dsp:txXfrm>
    </dsp:sp>
    <dsp:sp modelId="{C531D21A-0133-4AF0-9D36-C763EF685B57}">
      <dsp:nvSpPr>
        <dsp:cNvPr id="0" name=""/>
        <dsp:cNvSpPr/>
      </dsp:nvSpPr>
      <dsp:spPr>
        <a:xfrm>
          <a:off x="8530417" y="1558799"/>
          <a:ext cx="2493061"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nl-NL" sz="2400" b="0" kern="1200" baseline="0" dirty="0"/>
            <a:t>Na mijn stage</a:t>
          </a:r>
          <a:endParaRPr lang="nl-NL" sz="2400" kern="1200" dirty="0"/>
        </a:p>
      </dsp:txBody>
      <dsp:txXfrm>
        <a:off x="8530417" y="1558799"/>
        <a:ext cx="2493061" cy="131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E8B7F-F2E4-4713-B3BD-CAE0033BE50F}">
      <dsp:nvSpPr>
        <dsp:cNvPr id="0" name=""/>
        <dsp:cNvSpPr/>
      </dsp:nvSpPr>
      <dsp:spPr>
        <a:xfrm>
          <a:off x="0" y="179171"/>
          <a:ext cx="6203875" cy="50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90" tIns="249936" rIns="48149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Tool</a:t>
          </a:r>
          <a:endParaRPr lang="nl-NL" sz="1100" kern="1200" dirty="0"/>
        </a:p>
      </dsp:txBody>
      <dsp:txXfrm>
        <a:off x="0" y="179171"/>
        <a:ext cx="6203875" cy="500850"/>
      </dsp:txXfrm>
    </dsp:sp>
    <dsp:sp modelId="{3C432EC5-FDB9-4C27-A9D2-E2A6590BE16E}">
      <dsp:nvSpPr>
        <dsp:cNvPr id="0" name=""/>
        <dsp:cNvSpPr/>
      </dsp:nvSpPr>
      <dsp:spPr>
        <a:xfrm>
          <a:off x="310193" y="2051"/>
          <a:ext cx="434271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44" tIns="0" rIns="164144" bIns="0" numCol="1" spcCol="1270" anchor="ctr" anchorCtr="0">
          <a:noAutofit/>
        </a:bodyPr>
        <a:lstStyle/>
        <a:p>
          <a:pPr marL="0" lvl="0" indent="0" algn="l" defTabSz="622300">
            <a:lnSpc>
              <a:spcPct val="90000"/>
            </a:lnSpc>
            <a:spcBef>
              <a:spcPct val="0"/>
            </a:spcBef>
            <a:spcAft>
              <a:spcPct val="35000"/>
            </a:spcAft>
            <a:buNone/>
          </a:pPr>
          <a:r>
            <a:rPr lang="nl-NL" sz="1400" b="0" kern="1200" baseline="0" dirty="0"/>
            <a:t>Microsoft </a:t>
          </a:r>
          <a:r>
            <a:rPr lang="nl-NL" sz="1400" b="0" kern="1200" baseline="0" dirty="0" err="1"/>
            <a:t>Azure</a:t>
          </a:r>
          <a:r>
            <a:rPr lang="nl-NL" sz="1400" b="0" kern="1200" baseline="0" dirty="0"/>
            <a:t> </a:t>
          </a:r>
          <a:r>
            <a:rPr lang="nl-NL" sz="1400" b="0" kern="1200" baseline="0" dirty="0" err="1"/>
            <a:t>DevOps</a:t>
          </a:r>
          <a:endParaRPr lang="nl-NL" sz="1400" kern="1200" dirty="0"/>
        </a:p>
      </dsp:txBody>
      <dsp:txXfrm>
        <a:off x="327486" y="19344"/>
        <a:ext cx="4308126" cy="319654"/>
      </dsp:txXfrm>
    </dsp:sp>
    <dsp:sp modelId="{EDEB7DA2-9B4B-4D5E-AD78-575B3E59F40D}">
      <dsp:nvSpPr>
        <dsp:cNvPr id="0" name=""/>
        <dsp:cNvSpPr/>
      </dsp:nvSpPr>
      <dsp:spPr>
        <a:xfrm>
          <a:off x="0" y="921941"/>
          <a:ext cx="6203875" cy="69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90" tIns="249936" rIns="48149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GNSS-systemen</a:t>
          </a:r>
        </a:p>
        <a:p>
          <a:pPr marL="114300" lvl="1" indent="-114300" algn="l" defTabSz="533400">
            <a:lnSpc>
              <a:spcPct val="90000"/>
            </a:lnSpc>
            <a:spcBef>
              <a:spcPct val="0"/>
            </a:spcBef>
            <a:spcAft>
              <a:spcPct val="15000"/>
            </a:spcAft>
            <a:buChar char="•"/>
          </a:pPr>
          <a:r>
            <a:rPr lang="nl-NL" sz="1200" kern="1200" dirty="0" err="1"/>
            <a:t>Azure</a:t>
          </a:r>
          <a:r>
            <a:rPr lang="nl-NL" sz="1200" kern="1200" dirty="0"/>
            <a:t> services</a:t>
          </a:r>
        </a:p>
      </dsp:txBody>
      <dsp:txXfrm>
        <a:off x="0" y="921941"/>
        <a:ext cx="6203875" cy="699300"/>
      </dsp:txXfrm>
    </dsp:sp>
    <dsp:sp modelId="{4C535E79-4E8D-4C2E-8203-C78235513445}">
      <dsp:nvSpPr>
        <dsp:cNvPr id="0" name=""/>
        <dsp:cNvSpPr/>
      </dsp:nvSpPr>
      <dsp:spPr>
        <a:xfrm>
          <a:off x="310193" y="744821"/>
          <a:ext cx="434271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44" tIns="0" rIns="164144" bIns="0" numCol="1" spcCol="1270" anchor="ctr" anchorCtr="0">
          <a:noAutofit/>
        </a:bodyPr>
        <a:lstStyle/>
        <a:p>
          <a:pPr marL="0" lvl="0" indent="0" algn="l" defTabSz="622300">
            <a:lnSpc>
              <a:spcPct val="90000"/>
            </a:lnSpc>
            <a:spcBef>
              <a:spcPct val="0"/>
            </a:spcBef>
            <a:spcAft>
              <a:spcPct val="35000"/>
            </a:spcAft>
            <a:buNone/>
          </a:pPr>
          <a:r>
            <a:rPr lang="nl-NL" sz="1400" b="0" kern="1200" baseline="0" dirty="0"/>
            <a:t>Onderzoek</a:t>
          </a:r>
          <a:r>
            <a:rPr lang="nl-NL" sz="1100" b="0" kern="1200" baseline="0" dirty="0"/>
            <a:t>:</a:t>
          </a:r>
          <a:endParaRPr lang="nl-NL" sz="1100" kern="1200" dirty="0"/>
        </a:p>
      </dsp:txBody>
      <dsp:txXfrm>
        <a:off x="327486" y="762114"/>
        <a:ext cx="4308126" cy="319654"/>
      </dsp:txXfrm>
    </dsp:sp>
    <dsp:sp modelId="{38B1A927-EA12-41F5-AC38-C0D9EAC787E9}">
      <dsp:nvSpPr>
        <dsp:cNvPr id="0" name=""/>
        <dsp:cNvSpPr/>
      </dsp:nvSpPr>
      <dsp:spPr>
        <a:xfrm>
          <a:off x="0" y="1863161"/>
          <a:ext cx="6203875" cy="888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90" tIns="249936" rIns="48149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Configuratie GNSS-module</a:t>
          </a:r>
        </a:p>
        <a:p>
          <a:pPr marL="114300" lvl="1" indent="-114300" algn="l" defTabSz="533400">
            <a:lnSpc>
              <a:spcPct val="90000"/>
            </a:lnSpc>
            <a:spcBef>
              <a:spcPct val="0"/>
            </a:spcBef>
            <a:spcAft>
              <a:spcPct val="15000"/>
            </a:spcAft>
            <a:buChar char="•"/>
          </a:pPr>
          <a:r>
            <a:rPr lang="nl-NL" sz="1200" kern="1200" dirty="0"/>
            <a:t>Cloud </a:t>
          </a:r>
          <a:r>
            <a:rPr lang="nl-NL" sz="1200" kern="1200" dirty="0" err="1"/>
            <a:t>infrastructure</a:t>
          </a:r>
          <a:endParaRPr lang="nl-NL" sz="1200" kern="1200" dirty="0"/>
        </a:p>
        <a:p>
          <a:pPr marL="114300" lvl="1" indent="-114300" algn="l" defTabSz="533400">
            <a:lnSpc>
              <a:spcPct val="90000"/>
            </a:lnSpc>
            <a:spcBef>
              <a:spcPct val="0"/>
            </a:spcBef>
            <a:spcAft>
              <a:spcPct val="15000"/>
            </a:spcAft>
            <a:buChar char="•"/>
          </a:pPr>
          <a:r>
            <a:rPr lang="nl-NL" sz="1200" kern="1200" dirty="0"/>
            <a:t>Automatic </a:t>
          </a:r>
          <a:r>
            <a:rPr lang="nl-NL" sz="1200" kern="1200" dirty="0" err="1"/>
            <a:t>deployment</a:t>
          </a:r>
          <a:endParaRPr lang="nl-NL" sz="1200" kern="1200" dirty="0"/>
        </a:p>
      </dsp:txBody>
      <dsp:txXfrm>
        <a:off x="0" y="1863161"/>
        <a:ext cx="6203875" cy="888300"/>
      </dsp:txXfrm>
    </dsp:sp>
    <dsp:sp modelId="{42F1D107-16AE-42CB-B52F-C1A145F03743}">
      <dsp:nvSpPr>
        <dsp:cNvPr id="0" name=""/>
        <dsp:cNvSpPr/>
      </dsp:nvSpPr>
      <dsp:spPr>
        <a:xfrm>
          <a:off x="310193" y="1686041"/>
          <a:ext cx="434271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44" tIns="0" rIns="164144" bIns="0" numCol="1" spcCol="1270" anchor="ctr" anchorCtr="0">
          <a:noAutofit/>
        </a:bodyPr>
        <a:lstStyle/>
        <a:p>
          <a:pPr marL="0" lvl="0" indent="0" algn="l" defTabSz="622300">
            <a:lnSpc>
              <a:spcPct val="90000"/>
            </a:lnSpc>
            <a:spcBef>
              <a:spcPct val="0"/>
            </a:spcBef>
            <a:spcAft>
              <a:spcPct val="35000"/>
            </a:spcAft>
            <a:buNone/>
          </a:pPr>
          <a:r>
            <a:rPr lang="nl-NL" sz="1400" b="0" kern="1200" baseline="0" dirty="0"/>
            <a:t>Development</a:t>
          </a:r>
          <a:r>
            <a:rPr lang="nl-NL" sz="1100" b="0" kern="1200" baseline="0" dirty="0"/>
            <a:t>:</a:t>
          </a:r>
          <a:endParaRPr lang="nl-NL" sz="1100" kern="1200" dirty="0"/>
        </a:p>
      </dsp:txBody>
      <dsp:txXfrm>
        <a:off x="327486" y="1703334"/>
        <a:ext cx="4308126" cy="319654"/>
      </dsp:txXfrm>
    </dsp:sp>
    <dsp:sp modelId="{999EC1DE-4782-4EC7-94A4-E9A787C6EDF4}">
      <dsp:nvSpPr>
        <dsp:cNvPr id="0" name=""/>
        <dsp:cNvSpPr/>
      </dsp:nvSpPr>
      <dsp:spPr>
        <a:xfrm>
          <a:off x="0" y="2993381"/>
          <a:ext cx="6203875" cy="50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90" tIns="249936" rIns="48149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Correctheid testen GNSS-systemen</a:t>
          </a:r>
        </a:p>
      </dsp:txBody>
      <dsp:txXfrm>
        <a:off x="0" y="2993381"/>
        <a:ext cx="6203875" cy="500850"/>
      </dsp:txXfrm>
    </dsp:sp>
    <dsp:sp modelId="{0E577527-F065-4612-AC21-4ED5A174BEBA}">
      <dsp:nvSpPr>
        <dsp:cNvPr id="0" name=""/>
        <dsp:cNvSpPr/>
      </dsp:nvSpPr>
      <dsp:spPr>
        <a:xfrm>
          <a:off x="310193" y="2816261"/>
          <a:ext cx="434271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44" tIns="0" rIns="164144" bIns="0" numCol="1" spcCol="1270" anchor="ctr" anchorCtr="0">
          <a:noAutofit/>
        </a:bodyPr>
        <a:lstStyle/>
        <a:p>
          <a:pPr marL="0" lvl="0" indent="0" algn="l" defTabSz="622300">
            <a:lnSpc>
              <a:spcPct val="90000"/>
            </a:lnSpc>
            <a:spcBef>
              <a:spcPct val="0"/>
            </a:spcBef>
            <a:spcAft>
              <a:spcPct val="35000"/>
            </a:spcAft>
            <a:buNone/>
          </a:pPr>
          <a:r>
            <a:rPr lang="nl-NL" sz="1400" b="0" kern="1200" baseline="0" dirty="0" err="1"/>
            <a:t>Testing</a:t>
          </a:r>
          <a:r>
            <a:rPr lang="nl-NL" sz="1100" b="0" kern="1200" baseline="0" dirty="0"/>
            <a:t>:</a:t>
          </a:r>
          <a:endParaRPr lang="nl-NL" sz="1100" kern="1200" dirty="0"/>
        </a:p>
      </dsp:txBody>
      <dsp:txXfrm>
        <a:off x="327486" y="2833554"/>
        <a:ext cx="4308126" cy="319654"/>
      </dsp:txXfrm>
    </dsp:sp>
    <dsp:sp modelId="{3F7DDDC1-B5EE-4586-8839-4F0DC694B50B}">
      <dsp:nvSpPr>
        <dsp:cNvPr id="0" name=""/>
        <dsp:cNvSpPr/>
      </dsp:nvSpPr>
      <dsp:spPr>
        <a:xfrm>
          <a:off x="0" y="3736151"/>
          <a:ext cx="6203875" cy="69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90" tIns="249936" rIns="48149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Documentatie</a:t>
          </a:r>
        </a:p>
        <a:p>
          <a:pPr marL="114300" lvl="1" indent="-114300" algn="l" defTabSz="533400">
            <a:lnSpc>
              <a:spcPct val="90000"/>
            </a:lnSpc>
            <a:spcBef>
              <a:spcPct val="0"/>
            </a:spcBef>
            <a:spcAft>
              <a:spcPct val="15000"/>
            </a:spcAft>
            <a:buChar char="•"/>
          </a:pPr>
          <a:r>
            <a:rPr lang="nl-NL" sz="1200" kern="1200" dirty="0"/>
            <a:t>Eindproduct</a:t>
          </a:r>
          <a:endParaRPr lang="nl-NL" sz="1100" kern="1200" dirty="0"/>
        </a:p>
      </dsp:txBody>
      <dsp:txXfrm>
        <a:off x="0" y="3736151"/>
        <a:ext cx="6203875" cy="699300"/>
      </dsp:txXfrm>
    </dsp:sp>
    <dsp:sp modelId="{2F661EBD-65E2-470F-B35E-908FBF693CBA}">
      <dsp:nvSpPr>
        <dsp:cNvPr id="0" name=""/>
        <dsp:cNvSpPr/>
      </dsp:nvSpPr>
      <dsp:spPr>
        <a:xfrm>
          <a:off x="310193" y="3559031"/>
          <a:ext cx="434271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44" tIns="0" rIns="164144" bIns="0" numCol="1" spcCol="1270" anchor="ctr" anchorCtr="0">
          <a:noAutofit/>
        </a:bodyPr>
        <a:lstStyle/>
        <a:p>
          <a:pPr marL="0" lvl="0" indent="0" algn="l" defTabSz="622300">
            <a:lnSpc>
              <a:spcPct val="90000"/>
            </a:lnSpc>
            <a:spcBef>
              <a:spcPct val="0"/>
            </a:spcBef>
            <a:spcAft>
              <a:spcPct val="35000"/>
            </a:spcAft>
            <a:buNone/>
          </a:pPr>
          <a:r>
            <a:rPr lang="nl-NL" sz="1400" b="0" kern="1200" baseline="0" dirty="0"/>
            <a:t>Oplevering</a:t>
          </a:r>
          <a:r>
            <a:rPr lang="nl-NL" sz="1100" b="0" kern="1200" baseline="0" dirty="0"/>
            <a:t>:</a:t>
          </a:r>
          <a:endParaRPr lang="nl-NL" sz="1100" kern="1200" dirty="0"/>
        </a:p>
      </dsp:txBody>
      <dsp:txXfrm>
        <a:off x="327486" y="3576324"/>
        <a:ext cx="430812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79612" y="360000"/>
            <a:ext cx="27900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573016" y="360000"/>
            <a:ext cx="27900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10-6-2022</a:t>
            </a:fld>
            <a:endParaRPr lang="nl-NL" dirty="0"/>
          </a:p>
        </p:txBody>
      </p:sp>
      <p:sp>
        <p:nvSpPr>
          <p:cNvPr id="4" name="Tijdelijke aanduiding voor voettekst 3"/>
          <p:cNvSpPr>
            <a:spLocks noGrp="1"/>
          </p:cNvSpPr>
          <p:nvPr>
            <p:ph type="ftr" sz="quarter" idx="2"/>
          </p:nvPr>
        </p:nvSpPr>
        <p:spPr>
          <a:xfrm>
            <a:off x="479520" y="8326800"/>
            <a:ext cx="27900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573000" y="8326800"/>
            <a:ext cx="27900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80880" y="36000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505200" y="36000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10-6-2022</a:t>
            </a:fld>
            <a:endParaRPr lang="nl-NL" dirty="0"/>
          </a:p>
        </p:txBody>
      </p:sp>
      <p:sp>
        <p:nvSpPr>
          <p:cNvPr id="4" name="Tijdelijke aanduiding voor dia-afbeelding 3"/>
          <p:cNvSpPr>
            <a:spLocks noGrp="1" noRot="1" noChangeAspect="1"/>
          </p:cNvSpPr>
          <p:nvPr>
            <p:ph type="sldImg" idx="2"/>
          </p:nvPr>
        </p:nvSpPr>
        <p:spPr>
          <a:xfrm>
            <a:off x="381000" y="963613"/>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525652"/>
            <a:ext cx="5486400" cy="3636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380880" y="8326800"/>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505320" y="8326800"/>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963613"/>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292278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5446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nl-NL" sz="1400" dirty="0"/>
              <a:t>Ordina is de grootste, lokale aanbieder van IT-diensten in de Benelux, met circa 2.750 medewerkers. Wij richten ons op het geven van een digitale voorsprong aan onze klanten.</a:t>
            </a:r>
          </a:p>
          <a:p>
            <a:pPr marL="0" indent="0">
              <a:buNone/>
            </a:pPr>
            <a:endParaRPr lang="nl-NL" sz="1400" dirty="0"/>
          </a:p>
          <a:p>
            <a:pPr marL="0" indent="0">
              <a:buNone/>
            </a:pPr>
            <a:r>
              <a:rPr lang="nl-NL" sz="1400" dirty="0"/>
              <a:t>Dit doen we door het ontwerpen, bouwen en beheren van digitale oplossingen. Ordina helpt haar klanten om de uitdagingen en veranderingen in hun business voor te blijven. </a:t>
            </a:r>
          </a:p>
          <a:p>
            <a:pPr marL="0" indent="0">
              <a:buNone/>
            </a:pPr>
            <a:endParaRPr lang="nl-NL" sz="1400" dirty="0"/>
          </a:p>
          <a:p>
            <a:pPr marL="0" indent="0">
              <a:buNone/>
            </a:pPr>
            <a:r>
              <a:rPr lang="nl-NL" sz="1400" dirty="0"/>
              <a:t>Ordina is opgericht in 1973. </a:t>
            </a:r>
          </a:p>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a:t>
            </a:fld>
            <a:endParaRPr lang="nl-NL"/>
          </a:p>
        </p:txBody>
      </p:sp>
    </p:spTree>
    <p:extLst>
      <p:ext uri="{BB962C8B-B14F-4D97-AF65-F5344CB8AC3E}">
        <p14:creationId xmlns:p14="http://schemas.microsoft.com/office/powerpoint/2010/main" val="28766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algn="l"/>
            <a:r>
              <a:rPr lang="en-US" b="1" i="0" dirty="0">
                <a:solidFill>
                  <a:srgbClr val="58595B"/>
                </a:solidFill>
                <a:effectLst/>
                <a:latin typeface="Roboto" panose="02000000000000000000" pitchFamily="2" charset="0"/>
              </a:rPr>
              <a:t>DD: </a:t>
            </a:r>
            <a:r>
              <a:rPr lang="en-US" b="0" i="0" dirty="0">
                <a:solidFill>
                  <a:srgbClr val="58595B"/>
                </a:solidFill>
                <a:effectLst/>
                <a:latin typeface="Roboto" panose="02000000000000000000" pitchFamily="2" charset="0"/>
              </a:rPr>
              <a:t>info van de Data, data </a:t>
            </a:r>
            <a:r>
              <a:rPr lang="en-US" b="0" i="0" dirty="0" err="1">
                <a:solidFill>
                  <a:srgbClr val="58595B"/>
                </a:solidFill>
                <a:effectLst/>
                <a:latin typeface="Roboto" panose="02000000000000000000" pitchFamily="2" charset="0"/>
              </a:rPr>
              <a:t>beheren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analyseren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en</a:t>
            </a:r>
            <a:r>
              <a:rPr lang="en-US" b="0" i="0" dirty="0">
                <a:solidFill>
                  <a:srgbClr val="58595B"/>
                </a:solidFill>
                <a:effectLst/>
                <a:latin typeface="Roboto" panose="02000000000000000000" pitchFamily="2" charset="0"/>
              </a:rPr>
              <a:t> vis. </a:t>
            </a:r>
            <a:r>
              <a:rPr lang="en-US" b="0" i="0" dirty="0" err="1">
                <a:solidFill>
                  <a:srgbClr val="58595B"/>
                </a:solidFill>
                <a:effectLst/>
                <a:latin typeface="Roboto" panose="02000000000000000000" pitchFamily="2" charset="0"/>
              </a:rPr>
              <a:t>Bedrijfsstrategie</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aanpassen</a:t>
            </a:r>
            <a:r>
              <a:rPr lang="en-US" b="0" i="0" dirty="0">
                <a:solidFill>
                  <a:srgbClr val="58595B"/>
                </a:solidFill>
                <a:effectLst/>
                <a:latin typeface="Roboto" panose="02000000000000000000" pitchFamily="2" charset="0"/>
              </a:rPr>
              <a:t> </a:t>
            </a:r>
          </a:p>
          <a:p>
            <a:pPr algn="l"/>
            <a:r>
              <a:rPr lang="en-US" b="1" i="0" dirty="0">
                <a:solidFill>
                  <a:srgbClr val="58595B"/>
                </a:solidFill>
                <a:effectLst/>
                <a:latin typeface="Roboto" panose="02000000000000000000" pitchFamily="2" charset="0"/>
              </a:rPr>
              <a:t>BPS: </a:t>
            </a:r>
            <a:r>
              <a:rPr lang="en-US" b="0" i="0" dirty="0" err="1">
                <a:solidFill>
                  <a:srgbClr val="58595B"/>
                </a:solidFill>
                <a:effectLst/>
                <a:latin typeface="Roboto" panose="02000000000000000000" pitchFamily="2" charset="0"/>
              </a:rPr>
              <a:t>digitale</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manier</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samenwerken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alles</a:t>
            </a:r>
            <a:r>
              <a:rPr lang="en-US" b="0" i="0" dirty="0">
                <a:solidFill>
                  <a:srgbClr val="58595B"/>
                </a:solidFill>
                <a:effectLst/>
                <a:latin typeface="Roboto" panose="02000000000000000000" pitchFamily="2" charset="0"/>
              </a:rPr>
              <a:t> online </a:t>
            </a:r>
            <a:r>
              <a:rPr lang="en-US" b="0" i="0" dirty="0" err="1">
                <a:solidFill>
                  <a:srgbClr val="58595B"/>
                </a:solidFill>
                <a:effectLst/>
                <a:latin typeface="Roboto" panose="02000000000000000000" pitchFamily="2" charset="0"/>
              </a:rPr>
              <a:t>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goed</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manier</a:t>
            </a:r>
            <a:r>
              <a:rPr lang="en-US" b="0" i="0" dirty="0">
                <a:solidFill>
                  <a:srgbClr val="58595B"/>
                </a:solidFill>
                <a:effectLst/>
                <a:latin typeface="Roboto" panose="02000000000000000000" pitchFamily="2" charset="0"/>
              </a:rPr>
              <a:t>, </a:t>
            </a:r>
          </a:p>
          <a:p>
            <a:pPr algn="l"/>
            <a:r>
              <a:rPr lang="en-US" b="1" i="0" dirty="0" err="1">
                <a:solidFill>
                  <a:srgbClr val="58595B"/>
                </a:solidFill>
                <a:effectLst/>
                <a:latin typeface="Roboto" panose="02000000000000000000" pitchFamily="2" charset="0"/>
              </a:rPr>
              <a:t>Cybersec</a:t>
            </a:r>
            <a:r>
              <a:rPr lang="en-US" b="1"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Hacken</a:t>
            </a:r>
            <a:r>
              <a:rPr lang="en-US" b="0" i="0" dirty="0">
                <a:solidFill>
                  <a:srgbClr val="58595B"/>
                </a:solidFill>
                <a:effectLst/>
                <a:latin typeface="Roboto" panose="02000000000000000000" pitchFamily="2" charset="0"/>
              </a:rPr>
              <a:t>, </a:t>
            </a:r>
            <a:r>
              <a:rPr lang="en-US" b="1" i="0" dirty="0" err="1">
                <a:solidFill>
                  <a:srgbClr val="58595B"/>
                </a:solidFill>
                <a:effectLst/>
                <a:latin typeface="Roboto" panose="02000000000000000000" pitchFamily="2" charset="0"/>
              </a:rPr>
              <a:t>gegevens</a:t>
            </a:r>
            <a:r>
              <a:rPr lang="en-US" b="1" i="0" dirty="0">
                <a:solidFill>
                  <a:srgbClr val="58595B"/>
                </a:solidFill>
                <a:effectLst/>
                <a:latin typeface="Roboto" panose="02000000000000000000" pitchFamily="2" charset="0"/>
              </a:rPr>
              <a:t> van de </a:t>
            </a:r>
            <a:r>
              <a:rPr lang="en-US" b="1" i="0" dirty="0" err="1">
                <a:solidFill>
                  <a:srgbClr val="58595B"/>
                </a:solidFill>
                <a:effectLst/>
                <a:latin typeface="Roboto" panose="02000000000000000000" pitchFamily="2" charset="0"/>
              </a:rPr>
              <a:t>klanten</a:t>
            </a:r>
            <a:r>
              <a:rPr lang="en-US" b="1" i="0" dirty="0">
                <a:solidFill>
                  <a:srgbClr val="58595B"/>
                </a:solidFill>
                <a:effectLst/>
                <a:latin typeface="Roboto" panose="02000000000000000000" pitchFamily="2" charset="0"/>
              </a:rPr>
              <a:t> !!  </a:t>
            </a:r>
          </a:p>
          <a:p>
            <a:pPr marL="285750" indent="-285750" algn="l">
              <a:buFontTx/>
              <a:buChar char="-"/>
            </a:pPr>
            <a:r>
              <a:rPr lang="en-US" b="1" i="0" dirty="0">
                <a:solidFill>
                  <a:srgbClr val="58595B"/>
                </a:solidFill>
                <a:effectLst/>
                <a:latin typeface="Roboto" panose="02000000000000000000" pitchFamily="2" charset="0"/>
              </a:rPr>
              <a:t>privacy: </a:t>
            </a:r>
            <a:r>
              <a:rPr lang="en-US" b="0" i="0" dirty="0" err="1">
                <a:solidFill>
                  <a:srgbClr val="58595B"/>
                </a:solidFill>
                <a:effectLst/>
                <a:latin typeface="Roboto" panose="02000000000000000000" pitchFamily="2" charset="0"/>
              </a:rPr>
              <a:t>comform</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wetgevingen</a:t>
            </a:r>
            <a:endParaRPr lang="en-US" b="0" i="0" dirty="0">
              <a:solidFill>
                <a:srgbClr val="58595B"/>
              </a:solidFill>
              <a:effectLst/>
              <a:latin typeface="Roboto" panose="02000000000000000000" pitchFamily="2" charset="0"/>
            </a:endParaRPr>
          </a:p>
          <a:p>
            <a:pPr marL="285750" indent="-285750" algn="l">
              <a:buFontTx/>
              <a:buChar char="-"/>
            </a:pPr>
            <a:r>
              <a:rPr lang="en-US" b="1" i="0" dirty="0">
                <a:solidFill>
                  <a:srgbClr val="58595B"/>
                </a:solidFill>
                <a:effectLst/>
                <a:latin typeface="Roboto" panose="02000000000000000000" pitchFamily="2" charset="0"/>
              </a:rPr>
              <a:t>comp: </a:t>
            </a:r>
            <a:r>
              <a:rPr lang="en-US" b="0" i="0" dirty="0" err="1">
                <a:solidFill>
                  <a:srgbClr val="58595B"/>
                </a:solidFill>
                <a:effectLst/>
                <a:latin typeface="Roboto" panose="02000000000000000000" pitchFamily="2" charset="0"/>
              </a:rPr>
              <a:t>bv</a:t>
            </a:r>
            <a:r>
              <a:rPr lang="en-US" b="0" i="0" dirty="0">
                <a:solidFill>
                  <a:srgbClr val="58595B"/>
                </a:solidFill>
                <a:effectLst/>
                <a:latin typeface="Roboto" panose="02000000000000000000" pitchFamily="2" charset="0"/>
              </a:rPr>
              <a:t> GDPR : </a:t>
            </a:r>
            <a:r>
              <a:rPr lang="en-US" b="0" i="0" dirty="0" err="1">
                <a:solidFill>
                  <a:srgbClr val="58595B"/>
                </a:solidFill>
                <a:effectLst/>
                <a:latin typeface="Roboto" panose="02000000000000000000" pitchFamily="2" charset="0"/>
              </a:rPr>
              <a:t>ook</a:t>
            </a:r>
            <a:r>
              <a:rPr lang="en-US" b="0" i="0" dirty="0">
                <a:solidFill>
                  <a:srgbClr val="58595B"/>
                </a:solidFill>
                <a:effectLst/>
                <a:latin typeface="Roboto" panose="02000000000000000000" pitchFamily="2" charset="0"/>
              </a:rPr>
              <a:t> de privacy !! Q: </a:t>
            </a:r>
            <a:r>
              <a:rPr lang="en-US" b="0" i="0" dirty="0" err="1">
                <a:solidFill>
                  <a:srgbClr val="58595B"/>
                </a:solidFill>
                <a:effectLst/>
                <a:latin typeface="Roboto" panose="02000000000000000000" pitchFamily="2" charset="0"/>
              </a:rPr>
              <a:t>specifiek</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binnen</a:t>
            </a:r>
            <a:r>
              <a:rPr lang="en-US" b="0" i="0" dirty="0">
                <a:solidFill>
                  <a:srgbClr val="58595B"/>
                </a:solidFill>
                <a:effectLst/>
                <a:latin typeface="Roboto" panose="02000000000000000000" pitchFamily="2" charset="0"/>
              </a:rPr>
              <a:t> Pharma </a:t>
            </a:r>
          </a:p>
          <a:p>
            <a:pPr marL="0" indent="0" algn="l">
              <a:buFontTx/>
              <a:buNone/>
            </a:pPr>
            <a:r>
              <a:rPr lang="en-US" b="1" i="0" dirty="0">
                <a:solidFill>
                  <a:srgbClr val="58595B"/>
                </a:solidFill>
                <a:effectLst/>
                <a:latin typeface="Roboto" panose="02000000000000000000" pitchFamily="2" charset="0"/>
              </a:rPr>
              <a:t>HPT</a:t>
            </a:r>
            <a:r>
              <a:rPr lang="en-US" b="0" i="0" dirty="0">
                <a:solidFill>
                  <a:srgbClr val="58595B"/>
                </a:solidFill>
                <a:effectLst/>
                <a:latin typeface="Roboto" panose="02000000000000000000" pitchFamily="2" charset="0"/>
              </a:rPr>
              <a:t>: multidisc team </a:t>
            </a:r>
            <a:r>
              <a:rPr lang="en-US" b="0" i="0" dirty="0" err="1">
                <a:solidFill>
                  <a:srgbClr val="58595B"/>
                </a:solidFill>
                <a:effectLst/>
                <a:latin typeface="Roboto" panose="02000000000000000000" pitchFamily="2" charset="0"/>
              </a:rPr>
              <a:t>binnen</a:t>
            </a:r>
            <a:r>
              <a:rPr lang="en-US" b="0" i="0" dirty="0">
                <a:solidFill>
                  <a:srgbClr val="58595B"/>
                </a:solidFill>
                <a:effectLst/>
                <a:latin typeface="Roboto" panose="02000000000000000000" pitchFamily="2" charset="0"/>
              </a:rPr>
              <a:t> Ordina, end to end </a:t>
            </a:r>
            <a:r>
              <a:rPr lang="en-US" b="0" i="0" dirty="0" err="1">
                <a:solidFill>
                  <a:srgbClr val="58595B"/>
                </a:solidFill>
                <a:effectLst/>
                <a:latin typeface="Roboto" panose="02000000000000000000" pitchFamily="2" charset="0"/>
              </a:rPr>
              <a:t>opleveren</a:t>
            </a:r>
            <a:r>
              <a:rPr lang="en-US" b="0" i="0" dirty="0">
                <a:solidFill>
                  <a:srgbClr val="58595B"/>
                </a:solidFill>
                <a:effectLst/>
                <a:latin typeface="Roboto" panose="02000000000000000000" pitchFamily="2" charset="0"/>
              </a:rPr>
              <a:t> project : </a:t>
            </a:r>
            <a:r>
              <a:rPr lang="en-US" b="0" i="0" dirty="0" err="1">
                <a:solidFill>
                  <a:srgbClr val="58595B"/>
                </a:solidFill>
                <a:effectLst/>
                <a:latin typeface="Roboto" panose="02000000000000000000" pitchFamily="2" charset="0"/>
              </a:rPr>
              <a:t>voorbeeld</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geven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Welke</a:t>
            </a:r>
            <a:r>
              <a:rPr lang="en-US" b="0" i="0" dirty="0">
                <a:solidFill>
                  <a:srgbClr val="58595B"/>
                </a:solidFill>
                <a:effectLst/>
                <a:latin typeface="Roboto" panose="02000000000000000000" pitchFamily="2" charset="0"/>
              </a:rPr>
              <a:t> units </a:t>
            </a:r>
            <a:r>
              <a:rPr lang="en-US" b="0" i="0" dirty="0" err="1">
                <a:solidFill>
                  <a:srgbClr val="58595B"/>
                </a:solidFill>
                <a:effectLst/>
                <a:latin typeface="Roboto" panose="02000000000000000000" pitchFamily="2" charset="0"/>
              </a:rPr>
              <a:t>daarin</a:t>
            </a:r>
            <a:r>
              <a:rPr lang="en-US" b="0" i="0" dirty="0">
                <a:solidFill>
                  <a:srgbClr val="58595B"/>
                </a:solidFill>
                <a:effectLst/>
                <a:latin typeface="Roboto" panose="02000000000000000000" pitchFamily="2" charset="0"/>
              </a:rPr>
              <a:t> van de staters </a:t>
            </a:r>
          </a:p>
          <a:p>
            <a:pPr marL="0" indent="0" algn="l">
              <a:buFontTx/>
              <a:buNone/>
            </a:pPr>
            <a:r>
              <a:rPr lang="en-US" b="1" i="0" dirty="0">
                <a:solidFill>
                  <a:srgbClr val="58595B"/>
                </a:solidFill>
                <a:effectLst/>
                <a:latin typeface="Roboto" panose="02000000000000000000" pitchFamily="2" charset="0"/>
              </a:rPr>
              <a:t>Dig acc</a:t>
            </a:r>
            <a:r>
              <a:rPr lang="en-US" b="0" i="0" dirty="0">
                <a:solidFill>
                  <a:srgbClr val="58595B"/>
                </a:solidFill>
                <a:effectLst/>
                <a:latin typeface="Roboto" panose="02000000000000000000" pitchFamily="2" charset="0"/>
              </a:rPr>
              <a:t>: </a:t>
            </a:r>
            <a:r>
              <a:rPr lang="en-US" b="1" i="0" dirty="0">
                <a:solidFill>
                  <a:srgbClr val="58595B"/>
                </a:solidFill>
                <a:effectLst/>
                <a:latin typeface="Roboto" panose="02000000000000000000" pitchFamily="2" charset="0"/>
              </a:rPr>
              <a:t>ahead of change </a:t>
            </a:r>
            <a:r>
              <a:rPr lang="en-US" b="0" i="0" dirty="0" err="1">
                <a:solidFill>
                  <a:srgbClr val="58595B"/>
                </a:solidFill>
                <a:effectLst/>
                <a:latin typeface="Roboto" panose="02000000000000000000" pitchFamily="2" charset="0"/>
              </a:rPr>
              <a:t>toepassen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bij</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klanten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laatste</a:t>
            </a:r>
            <a:r>
              <a:rPr lang="en-US" b="0" i="0" dirty="0">
                <a:solidFill>
                  <a:srgbClr val="58595B"/>
                </a:solidFill>
                <a:effectLst/>
                <a:latin typeface="Roboto" panose="02000000000000000000" pitchFamily="2" charset="0"/>
              </a:rPr>
              <a:t> tech </a:t>
            </a:r>
            <a:r>
              <a:rPr lang="en-US" b="0" i="0" dirty="0" err="1">
                <a:solidFill>
                  <a:srgbClr val="58595B"/>
                </a:solidFill>
                <a:effectLst/>
                <a:latin typeface="Roboto" panose="02000000000000000000" pitchFamily="2" charset="0"/>
              </a:rPr>
              <a:t>volgens</a:t>
            </a:r>
            <a:r>
              <a:rPr lang="en-US" b="0" i="0" dirty="0">
                <a:solidFill>
                  <a:srgbClr val="58595B"/>
                </a:solidFill>
                <a:effectLst/>
                <a:latin typeface="Roboto" panose="02000000000000000000" pitchFamily="2" charset="0"/>
              </a:rPr>
              <a:t> wat </a:t>
            </a:r>
            <a:r>
              <a:rPr lang="en-US" b="0" i="0" dirty="0" err="1">
                <a:solidFill>
                  <a:srgbClr val="58595B"/>
                </a:solidFill>
                <a:effectLst/>
                <a:latin typeface="Roboto" panose="02000000000000000000" pitchFamily="2" charset="0"/>
              </a:rPr>
              <a:t>mogelijk</a:t>
            </a:r>
            <a:r>
              <a:rPr lang="en-US" b="0" i="0" dirty="0">
                <a:solidFill>
                  <a:srgbClr val="58595B"/>
                </a:solidFill>
                <a:effectLst/>
                <a:latin typeface="Roboto" panose="02000000000000000000" pitchFamily="2" charset="0"/>
              </a:rPr>
              <a:t> is in </a:t>
            </a:r>
            <a:r>
              <a:rPr lang="en-US" b="0" i="0" dirty="0" err="1">
                <a:solidFill>
                  <a:srgbClr val="58595B"/>
                </a:solidFill>
                <a:effectLst/>
                <a:latin typeface="Roboto" panose="02000000000000000000" pitchFamily="2" charset="0"/>
              </a:rPr>
              <a:t>hun</a:t>
            </a:r>
            <a:r>
              <a:rPr lang="en-US" b="0" i="0" dirty="0">
                <a:solidFill>
                  <a:srgbClr val="58595B"/>
                </a:solidFill>
                <a:effectLst/>
                <a:latin typeface="Roboto" panose="02000000000000000000" pitchFamily="2" charset="0"/>
              </a:rPr>
              <a:t> </a:t>
            </a:r>
            <a:r>
              <a:rPr lang="en-US" b="0" i="0" dirty="0" err="1">
                <a:solidFill>
                  <a:srgbClr val="58595B"/>
                </a:solidFill>
                <a:effectLst/>
                <a:latin typeface="Roboto" panose="02000000000000000000" pitchFamily="2" charset="0"/>
              </a:rPr>
              <a:t>omgeving</a:t>
            </a:r>
            <a:r>
              <a:rPr lang="en-US" b="0" i="0" dirty="0">
                <a:solidFill>
                  <a:srgbClr val="58595B"/>
                </a:solidFill>
                <a:effectLst/>
                <a:latin typeface="Roboto" panose="02000000000000000000" pitchFamily="2" charset="0"/>
              </a:rPr>
              <a:t> </a:t>
            </a:r>
          </a:p>
          <a:p>
            <a:pPr marL="0" indent="0" algn="l">
              <a:buFontTx/>
              <a:buNone/>
            </a:pPr>
            <a:r>
              <a:rPr lang="en-US" b="0" i="0" dirty="0">
                <a:solidFill>
                  <a:srgbClr val="58595B"/>
                </a:solidFill>
                <a:effectLst/>
                <a:latin typeface="Roboto" panose="02000000000000000000" pitchFamily="2" charset="0"/>
                <a:sym typeface="Wingdings" panose="05000000000000000000" pitchFamily="2" charset="2"/>
              </a:rPr>
              <a:t> </a:t>
            </a:r>
            <a:r>
              <a:rPr lang="en-US" b="0" i="0" dirty="0" err="1">
                <a:solidFill>
                  <a:srgbClr val="58595B"/>
                </a:solidFill>
                <a:effectLst/>
                <a:latin typeface="Roboto" panose="02000000000000000000" pitchFamily="2" charset="0"/>
                <a:sym typeface="Wingdings" panose="05000000000000000000" pitchFamily="2" charset="2"/>
              </a:rPr>
              <a:t>Klantencase</a:t>
            </a:r>
            <a:r>
              <a:rPr lang="en-US" b="0" i="0" dirty="0">
                <a:solidFill>
                  <a:srgbClr val="58595B"/>
                </a:solidFill>
                <a:effectLst/>
                <a:latin typeface="Roboto" panose="02000000000000000000" pitchFamily="2" charset="0"/>
                <a:sym typeface="Wingdings" panose="05000000000000000000" pitchFamily="2" charset="2"/>
              </a:rPr>
              <a:t> </a:t>
            </a:r>
            <a:r>
              <a:rPr lang="en-US" b="0" i="0" dirty="0" err="1">
                <a:solidFill>
                  <a:srgbClr val="58595B"/>
                </a:solidFill>
                <a:effectLst/>
                <a:latin typeface="Roboto" panose="02000000000000000000" pitchFamily="2" charset="0"/>
                <a:sym typeface="Wingdings" panose="05000000000000000000" pitchFamily="2" charset="2"/>
              </a:rPr>
              <a:t>aanhalen</a:t>
            </a:r>
            <a:endParaRPr lang="en-US" b="1" i="0" dirty="0">
              <a:solidFill>
                <a:srgbClr val="58595B"/>
              </a:solidFill>
              <a:effectLst/>
              <a:latin typeface="Roboto" panose="02000000000000000000" pitchFamily="2" charset="0"/>
            </a:endParaRPr>
          </a:p>
          <a:p>
            <a:pPr algn="l"/>
            <a:endParaRPr lang="en-US" b="1" i="0" dirty="0">
              <a:solidFill>
                <a:srgbClr val="58595B"/>
              </a:solidFill>
              <a:effectLst/>
              <a:latin typeface="Roboto" panose="02000000000000000000" pitchFamily="2" charset="0"/>
            </a:endParaRPr>
          </a:p>
          <a:p>
            <a:pPr algn="l"/>
            <a:r>
              <a:rPr lang="en-US" b="1" i="0" dirty="0">
                <a:solidFill>
                  <a:srgbClr val="58595B"/>
                </a:solidFill>
                <a:effectLst/>
                <a:latin typeface="Roboto" panose="02000000000000000000" pitchFamily="2" charset="0"/>
              </a:rPr>
              <a:t>High-performance teams </a:t>
            </a:r>
            <a:r>
              <a:rPr lang="en-US" b="0" i="0" dirty="0">
                <a:solidFill>
                  <a:srgbClr val="58595B"/>
                </a:solidFill>
                <a:effectLst/>
                <a:latin typeface="Roboto" panose="02000000000000000000" pitchFamily="2" charset="0"/>
              </a:rPr>
              <a:t>are multidisciplinary coalitions of professionals who are perfectly coordinated with one another and have fully mastered the relevant technologies, from Java to Microsoft. These are the kind of teams you want if you aim to shorten time-to-market, increase the quality of IT applications or </a:t>
            </a:r>
            <a:r>
              <a:rPr lang="en-US" b="0" i="0" dirty="0" err="1">
                <a:solidFill>
                  <a:srgbClr val="58595B"/>
                </a:solidFill>
                <a:effectLst/>
                <a:latin typeface="Roboto" panose="02000000000000000000" pitchFamily="2" charset="0"/>
              </a:rPr>
              <a:t>optimise</a:t>
            </a:r>
            <a:r>
              <a:rPr lang="en-US" b="0" i="0" dirty="0">
                <a:solidFill>
                  <a:srgbClr val="58595B"/>
                </a:solidFill>
                <a:effectLst/>
                <a:latin typeface="Roboto" panose="02000000000000000000" pitchFamily="2" charset="0"/>
              </a:rPr>
              <a:t> your primary processes, for example. Here are some of their characteristics. : Software project: HPT team </a:t>
            </a:r>
            <a:r>
              <a:rPr lang="en-US" b="0" i="0" dirty="0" err="1">
                <a:solidFill>
                  <a:srgbClr val="58595B"/>
                </a:solidFill>
                <a:effectLst/>
                <a:latin typeface="Roboto" panose="02000000000000000000" pitchFamily="2" charset="0"/>
              </a:rPr>
              <a:t>bv</a:t>
            </a:r>
            <a:r>
              <a:rPr lang="en-US" b="0" i="0" dirty="0">
                <a:solidFill>
                  <a:srgbClr val="58595B"/>
                </a:solidFill>
                <a:effectLst/>
                <a:latin typeface="Roboto" panose="02000000000000000000" pitchFamily="2" charset="0"/>
              </a:rPr>
              <a:t> developer + scrum + analyst </a:t>
            </a:r>
            <a:r>
              <a:rPr lang="en-US" b="0" i="0" dirty="0" err="1">
                <a:solidFill>
                  <a:srgbClr val="58595B"/>
                </a:solidFill>
                <a:effectLst/>
                <a:latin typeface="Roboto" panose="02000000000000000000" pitchFamily="2" charset="0"/>
              </a:rPr>
              <a:t>functie</a:t>
            </a:r>
            <a:r>
              <a:rPr lang="en-US" b="0" i="0" dirty="0">
                <a:solidFill>
                  <a:srgbClr val="58595B"/>
                </a:solidFill>
                <a:effectLst/>
                <a:latin typeface="Roboto" panose="02000000000000000000" pitchFamily="2" charset="0"/>
              </a:rPr>
              <a:t> of business </a:t>
            </a:r>
          </a:p>
          <a:p>
            <a:endParaRPr lang="en-US" dirty="0"/>
          </a:p>
          <a:p>
            <a:pPr marL="0" marR="0" lvl="0" indent="0" algn="l" defTabSz="1088502" rtl="0" eaLnBrk="1" fontAlgn="auto" latinLnBrk="0" hangingPunct="1">
              <a:lnSpc>
                <a:spcPct val="100000"/>
              </a:lnSpc>
              <a:spcBef>
                <a:spcPts val="0"/>
              </a:spcBef>
              <a:spcAft>
                <a:spcPts val="0"/>
              </a:spcAft>
              <a:buClrTx/>
              <a:buSzTx/>
              <a:buFontTx/>
              <a:buNone/>
              <a:tabLst/>
              <a:defRPr/>
            </a:pPr>
            <a:r>
              <a:rPr lang="en-US" b="0" i="0" dirty="0">
                <a:solidFill>
                  <a:srgbClr val="58595B"/>
                </a:solidFill>
                <a:effectLst/>
                <a:latin typeface="Roboto" panose="02000000000000000000" pitchFamily="2" charset="0"/>
              </a:rPr>
              <a:t>We continuously enhance your </a:t>
            </a:r>
            <a:r>
              <a:rPr lang="en-US" b="1" i="0" dirty="0">
                <a:solidFill>
                  <a:srgbClr val="58595B"/>
                </a:solidFill>
                <a:effectLst/>
                <a:latin typeface="Roboto" panose="02000000000000000000" pitchFamily="2" charset="0"/>
              </a:rPr>
              <a:t>security</a:t>
            </a:r>
            <a:r>
              <a:rPr lang="en-US" b="0" i="0" dirty="0">
                <a:solidFill>
                  <a:srgbClr val="58595B"/>
                </a:solidFill>
                <a:effectLst/>
                <a:latin typeface="Roboto" panose="02000000000000000000" pitchFamily="2" charset="0"/>
              </a:rPr>
              <a:t> and resilience with an integrated approach that takes technology, </a:t>
            </a:r>
            <a:r>
              <a:rPr lang="en-US" b="0" i="0" dirty="0" err="1">
                <a:solidFill>
                  <a:srgbClr val="58595B"/>
                </a:solidFill>
                <a:effectLst/>
                <a:latin typeface="Roboto" panose="02000000000000000000" pitchFamily="2" charset="0"/>
              </a:rPr>
              <a:t>organisational</a:t>
            </a:r>
            <a:r>
              <a:rPr lang="en-US" b="0" i="0" dirty="0">
                <a:solidFill>
                  <a:srgbClr val="58595B"/>
                </a:solidFill>
                <a:effectLst/>
                <a:latin typeface="Roboto" panose="02000000000000000000" pitchFamily="2" charset="0"/>
              </a:rPr>
              <a:t> issues and personal aspects into account. We also take an agile approach, with flexible teams and </a:t>
            </a:r>
            <a:r>
              <a:rPr lang="en-US" b="0" i="0" dirty="0" err="1">
                <a:solidFill>
                  <a:srgbClr val="58595B"/>
                </a:solidFill>
                <a:effectLst/>
                <a:latin typeface="Roboto" panose="02000000000000000000" pitchFamily="2" charset="0"/>
              </a:rPr>
              <a:t>specialised</a:t>
            </a:r>
            <a:r>
              <a:rPr lang="en-US" b="0" i="0" dirty="0">
                <a:solidFill>
                  <a:srgbClr val="58595B"/>
                </a:solidFill>
                <a:effectLst/>
                <a:latin typeface="Roboto" panose="02000000000000000000" pitchFamily="2" charset="0"/>
              </a:rPr>
              <a:t> expertise geared towards your specific business priorities.</a:t>
            </a:r>
            <a:endParaRPr lang="en-GB" dirty="0"/>
          </a:p>
          <a:p>
            <a:br>
              <a:rPr lang="en-US" dirty="0"/>
            </a:br>
            <a:r>
              <a:rPr lang="en-US" b="0" i="0" dirty="0">
                <a:solidFill>
                  <a:srgbClr val="58595B"/>
                </a:solidFill>
                <a:effectLst/>
                <a:latin typeface="Roboto" panose="02000000000000000000" pitchFamily="2" charset="0"/>
              </a:rPr>
              <a:t>As an </a:t>
            </a:r>
            <a:r>
              <a:rPr lang="en-US" b="1" i="0" dirty="0">
                <a:solidFill>
                  <a:srgbClr val="58595B"/>
                </a:solidFill>
                <a:effectLst/>
                <a:latin typeface="Roboto" panose="02000000000000000000" pitchFamily="2" charset="0"/>
              </a:rPr>
              <a:t>intelligent data-driven </a:t>
            </a:r>
            <a:r>
              <a:rPr lang="en-US" b="1" i="0" dirty="0" err="1">
                <a:solidFill>
                  <a:srgbClr val="58595B"/>
                </a:solidFill>
                <a:effectLst/>
                <a:latin typeface="Roboto" panose="02000000000000000000" pitchFamily="2" charset="0"/>
              </a:rPr>
              <a:t>organisation</a:t>
            </a:r>
            <a:r>
              <a:rPr lang="en-US" b="0" i="0" dirty="0">
                <a:solidFill>
                  <a:srgbClr val="58595B"/>
                </a:solidFill>
                <a:effectLst/>
                <a:latin typeface="Roboto" panose="02000000000000000000" pitchFamily="2" charset="0"/>
              </a:rPr>
              <a:t>, you know exactly what is going on in your environment. Thanks to the data that you collect, you are able to </a:t>
            </a:r>
            <a:r>
              <a:rPr lang="en-US" b="0" i="0" dirty="0" err="1">
                <a:solidFill>
                  <a:srgbClr val="58595B"/>
                </a:solidFill>
                <a:effectLst/>
                <a:latin typeface="Roboto" panose="02000000000000000000" pitchFamily="2" charset="0"/>
              </a:rPr>
              <a:t>recognise</a:t>
            </a:r>
            <a:r>
              <a:rPr lang="en-US" b="0" i="0" dirty="0">
                <a:solidFill>
                  <a:srgbClr val="58595B"/>
                </a:solidFill>
                <a:effectLst/>
                <a:latin typeface="Roboto" panose="02000000000000000000" pitchFamily="2" charset="0"/>
              </a:rPr>
              <a:t> new needs in the marketplace and develop your </a:t>
            </a:r>
            <a:r>
              <a:rPr lang="en-US" b="0" i="0" dirty="0" err="1">
                <a:solidFill>
                  <a:srgbClr val="58595B"/>
                </a:solidFill>
                <a:effectLst/>
                <a:latin typeface="Roboto" panose="02000000000000000000" pitchFamily="2" charset="0"/>
              </a:rPr>
              <a:t>organisation</a:t>
            </a:r>
            <a:r>
              <a:rPr lang="en-US" b="0" i="0" dirty="0">
                <a:solidFill>
                  <a:srgbClr val="58595B"/>
                </a:solidFill>
                <a:effectLst/>
                <a:latin typeface="Roboto" panose="02000000000000000000" pitchFamily="2" charset="0"/>
              </a:rPr>
              <a:t> through the faster and more </a:t>
            </a:r>
            <a:r>
              <a:rPr lang="en-US" b="0" i="0" dirty="0" err="1">
                <a:solidFill>
                  <a:srgbClr val="58595B"/>
                </a:solidFill>
                <a:effectLst/>
                <a:latin typeface="Roboto" panose="02000000000000000000" pitchFamily="2" charset="0"/>
              </a:rPr>
              <a:t>focussed</a:t>
            </a:r>
            <a:r>
              <a:rPr lang="en-US" b="0" i="0" dirty="0">
                <a:solidFill>
                  <a:srgbClr val="58595B"/>
                </a:solidFill>
                <a:effectLst/>
                <a:latin typeface="Roboto" panose="02000000000000000000" pitchFamily="2" charset="0"/>
              </a:rPr>
              <a:t> deployment of this data in order to </a:t>
            </a:r>
            <a:r>
              <a:rPr lang="en-US" b="0" i="0" dirty="0" err="1">
                <a:solidFill>
                  <a:srgbClr val="58595B"/>
                </a:solidFill>
                <a:effectLst/>
                <a:latin typeface="Roboto" panose="02000000000000000000" pitchFamily="2" charset="0"/>
              </a:rPr>
              <a:t>optimise</a:t>
            </a:r>
            <a:r>
              <a:rPr lang="en-US" b="0" i="0" dirty="0">
                <a:solidFill>
                  <a:srgbClr val="58595B"/>
                </a:solidFill>
                <a:effectLst/>
                <a:latin typeface="Roboto" panose="02000000000000000000" pitchFamily="2" charset="0"/>
              </a:rPr>
              <a:t> processes and constantly add value to the service you provide to both employees and customers.</a:t>
            </a:r>
          </a:p>
          <a:p>
            <a:endParaRPr lang="en-US" b="0" i="0" dirty="0">
              <a:solidFill>
                <a:srgbClr val="58595B"/>
              </a:solidFill>
              <a:effectLst/>
              <a:latin typeface="Roboto" panose="02000000000000000000" pitchFamily="2" charset="0"/>
            </a:endParaRPr>
          </a:p>
          <a:p>
            <a:r>
              <a:rPr lang="en-US" b="0" i="0" dirty="0">
                <a:solidFill>
                  <a:srgbClr val="58595B"/>
                </a:solidFill>
                <a:effectLst/>
                <a:latin typeface="Roboto" panose="02000000000000000000" pitchFamily="2" charset="0"/>
              </a:rPr>
              <a:t>Ordina connects </a:t>
            </a:r>
            <a:r>
              <a:rPr lang="en-US" b="1" i="0" dirty="0" err="1">
                <a:solidFill>
                  <a:srgbClr val="58595B"/>
                </a:solidFill>
                <a:effectLst/>
                <a:latin typeface="Roboto" panose="02000000000000000000" pitchFamily="2" charset="0"/>
              </a:rPr>
              <a:t>organisations</a:t>
            </a:r>
            <a:r>
              <a:rPr lang="en-US" b="1" i="0" dirty="0">
                <a:solidFill>
                  <a:srgbClr val="58595B"/>
                </a:solidFill>
                <a:effectLst/>
                <a:latin typeface="Roboto" panose="02000000000000000000" pitchFamily="2" charset="0"/>
              </a:rPr>
              <a:t> in the digital world </a:t>
            </a:r>
            <a:r>
              <a:rPr lang="en-US" b="0" i="0" dirty="0">
                <a:solidFill>
                  <a:srgbClr val="58595B"/>
                </a:solidFill>
                <a:effectLst/>
                <a:latin typeface="Roboto" panose="02000000000000000000" pitchFamily="2" charset="0"/>
              </a:rPr>
              <a:t>with customers or employees through a wide range of technical options. These include intuitive websites, apps and other ICT applications that are relevant and valuable to the target groups. This is what we call digital acceleration. </a:t>
            </a:r>
          </a:p>
          <a:p>
            <a:endParaRPr lang="en-US" b="0" i="0" dirty="0">
              <a:solidFill>
                <a:srgbClr val="58595B"/>
              </a:solidFill>
              <a:effectLst/>
              <a:latin typeface="Roboto" panose="02000000000000000000" pitchFamily="2" charset="0"/>
            </a:endParaRPr>
          </a:p>
          <a:p>
            <a:r>
              <a:rPr lang="en-US" b="0" i="0" dirty="0">
                <a:solidFill>
                  <a:srgbClr val="58595B"/>
                </a:solidFill>
                <a:effectLst/>
                <a:latin typeface="Roboto" panose="02000000000000000000" pitchFamily="2" charset="0"/>
              </a:rPr>
              <a:t>Ordina makes the most of your </a:t>
            </a:r>
            <a:r>
              <a:rPr lang="en-US" b="1" i="0" dirty="0">
                <a:solidFill>
                  <a:srgbClr val="58595B"/>
                </a:solidFill>
                <a:effectLst/>
                <a:latin typeface="Roboto" panose="02000000000000000000" pitchFamily="2" charset="0"/>
              </a:rPr>
              <a:t>business platforms</a:t>
            </a:r>
            <a:r>
              <a:rPr lang="en-US" b="0" i="0" dirty="0">
                <a:solidFill>
                  <a:srgbClr val="58595B"/>
                </a:solidFill>
                <a:effectLst/>
                <a:latin typeface="Roboto" panose="02000000000000000000" pitchFamily="2" charset="0"/>
              </a:rPr>
              <a:t>. First: we ensure that they guarantee the continuity of your processes. Second: we </a:t>
            </a:r>
            <a:r>
              <a:rPr lang="en-US" b="0" i="0" dirty="0" err="1">
                <a:solidFill>
                  <a:srgbClr val="58595B"/>
                </a:solidFill>
                <a:effectLst/>
                <a:latin typeface="Roboto" panose="02000000000000000000" pitchFamily="2" charset="0"/>
              </a:rPr>
              <a:t>optimise</a:t>
            </a:r>
            <a:r>
              <a:rPr lang="en-US" b="0" i="0" dirty="0">
                <a:solidFill>
                  <a:srgbClr val="58595B"/>
                </a:solidFill>
                <a:effectLst/>
                <a:latin typeface="Roboto" panose="02000000000000000000" pitchFamily="2" charset="0"/>
              </a:rPr>
              <a:t> the ICT strategy in order to take maximum advantage of technological possibilities, control costs and keep platforms up-to-date and profitable. Third: we ensure that your business platforms are versatile enough to move forward with your </a:t>
            </a:r>
            <a:r>
              <a:rPr lang="en-US" b="0" i="0" dirty="0" err="1">
                <a:solidFill>
                  <a:srgbClr val="58595B"/>
                </a:solidFill>
                <a:effectLst/>
                <a:latin typeface="Roboto" panose="02000000000000000000" pitchFamily="2" charset="0"/>
              </a:rPr>
              <a:t>organisation</a:t>
            </a:r>
            <a:r>
              <a:rPr lang="en-US" b="0" i="0" dirty="0">
                <a:solidFill>
                  <a:srgbClr val="58595B"/>
                </a:solidFill>
                <a:effectLst/>
                <a:latin typeface="Roboto" panose="02000000000000000000" pitchFamily="2" charset="0"/>
              </a:rPr>
              <a:t> and the ecosystem in which you operate. This is how we do it.</a:t>
            </a:r>
          </a:p>
        </p:txBody>
      </p:sp>
      <p:sp>
        <p:nvSpPr>
          <p:cNvPr id="4" name="Tijdelijke aanduiding voor dianummer 3"/>
          <p:cNvSpPr>
            <a:spLocks noGrp="1"/>
          </p:cNvSpPr>
          <p:nvPr>
            <p:ph type="sldNum" sz="quarter" idx="5"/>
          </p:nvPr>
        </p:nvSpPr>
        <p:spPr/>
        <p:txBody>
          <a:bodyPr/>
          <a:lstStyle/>
          <a:p>
            <a:fld id="{E41F8C83-5C03-41E6-B0E7-E121B5C6F3E0}" type="slidenum">
              <a:rPr lang="en-GB" smtClean="0"/>
              <a:t>7</a:t>
            </a:fld>
            <a:endParaRPr lang="en-GB"/>
          </a:p>
        </p:txBody>
      </p:sp>
    </p:spTree>
    <p:extLst>
      <p:ext uri="{BB962C8B-B14F-4D97-AF65-F5344CB8AC3E}">
        <p14:creationId xmlns:p14="http://schemas.microsoft.com/office/powerpoint/2010/main" val="195624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AutoNum type="arabicParenR"/>
            </a:pPr>
            <a:r>
              <a:rPr lang="en-US" dirty="0"/>
              <a:t>Eager to learn, keep up with latest technologies </a:t>
            </a:r>
          </a:p>
          <a:p>
            <a:pPr marL="342900" indent="-342900">
              <a:buAutoNum type="arabicParenR"/>
            </a:pPr>
            <a:r>
              <a:rPr lang="en-US" dirty="0"/>
              <a:t>Within team share knowledge, to stay ahead a change together </a:t>
            </a:r>
          </a:p>
          <a:p>
            <a:pPr marL="342900" indent="-342900">
              <a:buAutoNum type="arabicParenR"/>
            </a:pPr>
            <a:r>
              <a:rPr lang="en-US" dirty="0"/>
              <a:t>Knowledge put to good knew at the client </a:t>
            </a:r>
          </a:p>
          <a:p>
            <a:pPr marL="0" indent="0">
              <a:buNone/>
            </a:pPr>
            <a:endParaRPr lang="en-US" dirty="0"/>
          </a:p>
          <a:p>
            <a:pPr marL="0" indent="0">
              <a:buNone/>
            </a:pPr>
            <a:r>
              <a:rPr lang="en-US" dirty="0"/>
              <a:t>Connect: High performance teams </a:t>
            </a:r>
          </a:p>
          <a:p>
            <a:pPr marL="0" indent="0">
              <a:buNone/>
            </a:pPr>
            <a:endParaRPr lang="en-US" dirty="0"/>
          </a:p>
          <a:p>
            <a:pPr rtl="0"/>
            <a:r>
              <a:rPr lang="nl-BE" sz="1800" dirty="0">
                <a:solidFill>
                  <a:srgbClr val="DA846B"/>
                </a:solidFill>
                <a:effectLst/>
                <a:latin typeface="Segoe UI" panose="020B0502040204020203" pitchFamily="34" charset="0"/>
              </a:rPr>
              <a:t>We discover – Hoe ons</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vakmanschap</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ontwikkelen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ons talent optimaal</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benutten –</a:t>
            </a:r>
            <a:r>
              <a:rPr lang="nl-BE" sz="1800" dirty="0" err="1">
                <a:solidFill>
                  <a:srgbClr val="DA846B"/>
                </a:solidFill>
                <a:effectLst/>
                <a:latin typeface="Segoe UI" panose="020B0502040204020203" pitchFamily="34" charset="0"/>
              </a:rPr>
              <a:t>Voorlop</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lopen in ons</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vak</a:t>
            </a:r>
            <a:endParaRPr lang="nl-BE" dirty="0">
              <a:effectLst/>
              <a:latin typeface="Segoe UI" panose="020B0502040204020203" pitchFamily="34" charset="0"/>
            </a:endParaRPr>
          </a:p>
          <a:p>
            <a:pPr rtl="0"/>
            <a:r>
              <a:rPr lang="nl-BE" sz="1800" dirty="0">
                <a:solidFill>
                  <a:srgbClr val="DA846B"/>
                </a:solidFill>
                <a:effectLst/>
                <a:latin typeface="Segoe UI" panose="020B0502040204020203" pitchFamily="34" charset="0"/>
              </a:rPr>
              <a:t>We </a:t>
            </a:r>
            <a:r>
              <a:rPr lang="nl-BE" sz="1800" dirty="0" err="1">
                <a:solidFill>
                  <a:srgbClr val="DA846B"/>
                </a:solidFill>
                <a:effectLst/>
                <a:latin typeface="Segoe UI" panose="020B0502040204020203" pitchFamily="34" charset="0"/>
              </a:rPr>
              <a:t>connect</a:t>
            </a:r>
            <a:r>
              <a:rPr lang="nl-BE" sz="1800" dirty="0">
                <a:solidFill>
                  <a:srgbClr val="DA846B"/>
                </a:solidFill>
                <a:effectLst/>
                <a:latin typeface="Segoe UI" panose="020B0502040204020203" pitchFamily="34" charset="0"/>
              </a:rPr>
              <a:t> – High performance teams – verbinding</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leggen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relaties</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opbouwen – bv </a:t>
            </a:r>
            <a:r>
              <a:rPr lang="nl-BE" sz="1800" dirty="0" err="1">
                <a:solidFill>
                  <a:srgbClr val="DA846B"/>
                </a:solidFill>
                <a:effectLst/>
                <a:latin typeface="Segoe UI" panose="020B0502040204020203" pitchFamily="34" charset="0"/>
              </a:rPr>
              <a:t>competence</a:t>
            </a:r>
            <a:r>
              <a:rPr lang="nl-BE" sz="1800" dirty="0">
                <a:solidFill>
                  <a:srgbClr val="DA846B"/>
                </a:solidFill>
                <a:effectLst/>
                <a:latin typeface="Segoe UI" panose="020B0502040204020203" pitchFamily="34" charset="0"/>
              </a:rPr>
              <a:t> centers: voor en door collega’s, HPT </a:t>
            </a:r>
            <a:endParaRPr lang="nl-BE" dirty="0">
              <a:effectLst/>
              <a:latin typeface="Segoe UI" panose="020B0502040204020203" pitchFamily="34" charset="0"/>
            </a:endParaRPr>
          </a:p>
          <a:p>
            <a:pPr rtl="0"/>
            <a:r>
              <a:rPr lang="nl-BE" sz="1800" dirty="0">
                <a:solidFill>
                  <a:srgbClr val="DA846B"/>
                </a:solidFill>
                <a:effectLst/>
                <a:latin typeface="Segoe UI" panose="020B0502040204020203" pitchFamily="34" charset="0"/>
              </a:rPr>
              <a:t>We </a:t>
            </a:r>
            <a:r>
              <a:rPr lang="nl-BE" sz="1800" dirty="0" err="1">
                <a:solidFill>
                  <a:srgbClr val="DA846B"/>
                </a:solidFill>
                <a:effectLst/>
                <a:latin typeface="Segoe UI" panose="020B0502040204020203" pitchFamily="34" charset="0"/>
              </a:rPr>
              <a:t>accelerate</a:t>
            </a:r>
            <a:r>
              <a:rPr lang="nl-BE" sz="1800" dirty="0">
                <a:solidFill>
                  <a:srgbClr val="DA846B"/>
                </a:solidFill>
                <a:effectLst/>
                <a:latin typeface="Segoe UI" panose="020B0502040204020203" pitchFamily="34" charset="0"/>
              </a:rPr>
              <a:t> – klantgericht</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streven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naar</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kwaliteit – onze</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klanten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helpen</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te</a:t>
            </a:r>
            <a:r>
              <a:rPr lang="nl-BE" dirty="0">
                <a:effectLst/>
                <a:latin typeface="Segoe UI" panose="020B0502040204020203" pitchFamily="34" charset="0"/>
              </a:rPr>
              <a:t> </a:t>
            </a:r>
            <a:r>
              <a:rPr lang="nl-BE" sz="1800" dirty="0">
                <a:solidFill>
                  <a:srgbClr val="DA846B"/>
                </a:solidFill>
                <a:effectLst/>
                <a:latin typeface="Segoe UI" panose="020B0502040204020203" pitchFamily="34" charset="0"/>
              </a:rPr>
              <a:t>versnellen</a:t>
            </a:r>
            <a:endParaRPr lang="nl-BE"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CB96A51-CC17-5943-9622-1741641E4030}" type="slidenum">
              <a:rPr lang="en-US" smtClean="0"/>
              <a:t>8</a:t>
            </a:fld>
            <a:endParaRPr lang="en-US"/>
          </a:p>
        </p:txBody>
      </p:sp>
    </p:spTree>
    <p:extLst>
      <p:ext uri="{BB962C8B-B14F-4D97-AF65-F5344CB8AC3E}">
        <p14:creationId xmlns:p14="http://schemas.microsoft.com/office/powerpoint/2010/main" val="17730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indent="0">
              <a:buFont typeface="Arial" panose="020B0604020202020204" pitchFamily="34" charset="0"/>
              <a:buNone/>
            </a:pPr>
            <a:endParaRPr lang="nl-BE" b="1" dirty="0"/>
          </a:p>
          <a:p>
            <a:pPr marL="0" marR="0" lvl="0" indent="0" algn="l" defTabSz="108850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dirty="0" err="1"/>
              <a:t>Jworks</a:t>
            </a:r>
            <a:r>
              <a:rPr lang="nl-BE" dirty="0"/>
              <a:t>: Java &amp; </a:t>
            </a:r>
            <a:r>
              <a:rPr lang="nl-BE" dirty="0" err="1"/>
              <a:t>JavaScript</a:t>
            </a:r>
            <a:r>
              <a:rPr lang="nl-BE" dirty="0"/>
              <a:t> development, full stack en back end, AWS vooral </a:t>
            </a:r>
          </a:p>
          <a:p>
            <a:pPr marL="0" indent="0">
              <a:buFont typeface="Arial" panose="020B0604020202020204" pitchFamily="34" charset="0"/>
              <a:buNone/>
            </a:pPr>
            <a:endParaRPr lang="nl-BE" b="1" dirty="0"/>
          </a:p>
          <a:p>
            <a:pPr marL="0" indent="0">
              <a:buFont typeface="Arial" panose="020B0604020202020204" pitchFamily="34" charset="0"/>
              <a:buNone/>
            </a:pPr>
            <a:r>
              <a:rPr lang="nl-BE" b="0" dirty="0"/>
              <a:t>Bij </a:t>
            </a:r>
            <a:r>
              <a:rPr lang="nl-BE" b="0" dirty="0" err="1"/>
              <a:t>ordina</a:t>
            </a:r>
            <a:r>
              <a:rPr lang="nl-BE" b="0" dirty="0"/>
              <a:t> zijn alle afdelingen gelijk, ze werken samen, dit wordt gesymboliseerd door de puzzel stukjes.</a:t>
            </a:r>
          </a:p>
          <a:p>
            <a:pPr marL="0" indent="0">
              <a:buFont typeface="Arial" panose="020B0604020202020204" pitchFamily="34" charset="0"/>
              <a:buNone/>
            </a:pPr>
            <a:endParaRPr lang="nl-BE" b="1" dirty="0"/>
          </a:p>
          <a:p>
            <a:pPr marL="0" indent="0">
              <a:buFont typeface="Arial" panose="020B0604020202020204" pitchFamily="34" charset="0"/>
              <a:buNone/>
            </a:pPr>
            <a:endParaRPr lang="nl-BE" b="1" dirty="0"/>
          </a:p>
          <a:p>
            <a:pPr marL="0" indent="0">
              <a:buFont typeface="Arial" panose="020B0604020202020204" pitchFamily="34" charset="0"/>
              <a:buNone/>
            </a:pPr>
            <a:r>
              <a:rPr lang="nl-BE" b="1" dirty="0"/>
              <a:t>Overzicht Ordina Business Units</a:t>
            </a:r>
            <a:endParaRPr lang="nl-BE" dirty="0"/>
          </a:p>
          <a:p>
            <a:pPr marL="171450" indent="-171450">
              <a:buFont typeface="Arial" panose="020B0604020202020204" pitchFamily="34" charset="0"/>
              <a:buChar char="•"/>
            </a:pPr>
            <a:r>
              <a:rPr lang="nl-BE" dirty="0" err="1"/>
              <a:t>Ncore</a:t>
            </a:r>
            <a:r>
              <a:rPr lang="nl-BE" dirty="0"/>
              <a:t>: </a:t>
            </a:r>
            <a:r>
              <a:rPr lang="nl-BE" dirty="0" err="1"/>
              <a:t>dev</a:t>
            </a:r>
            <a:r>
              <a:rPr lang="nl-BE" dirty="0"/>
              <a:t> projecten </a:t>
            </a:r>
            <a:r>
              <a:rPr lang="nl-BE" dirty="0" err="1"/>
              <a:t>microsoft</a:t>
            </a:r>
            <a:r>
              <a:rPr lang="nl-BE" dirty="0"/>
              <a:t> en </a:t>
            </a:r>
            <a:r>
              <a:rPr lang="nl-BE" dirty="0" err="1"/>
              <a:t>Azure</a:t>
            </a:r>
            <a:r>
              <a:rPr lang="nl-BE" dirty="0"/>
              <a:t> , .net ontwikkeling (full stack en back end) </a:t>
            </a:r>
          </a:p>
          <a:p>
            <a:pPr marL="171450" indent="-171450">
              <a:buFont typeface="Arial" panose="020B0604020202020204" pitchFamily="34" charset="0"/>
              <a:buChar char="•"/>
            </a:pPr>
            <a:r>
              <a:rPr lang="nl-BE" dirty="0"/>
              <a:t>BOLD vroeger </a:t>
            </a:r>
            <a:r>
              <a:rPr lang="nl-BE" dirty="0" err="1"/>
              <a:t>clockwork</a:t>
            </a:r>
            <a:r>
              <a:rPr lang="nl-BE" dirty="0"/>
              <a:t>: nieuwe, creatief lab, design, design thinking, UI en UX + fort end Java</a:t>
            </a:r>
          </a:p>
          <a:p>
            <a:pPr marL="171450" indent="-171450">
              <a:buFont typeface="Arial" panose="020B0604020202020204" pitchFamily="34" charset="0"/>
              <a:buChar char="•"/>
            </a:pPr>
            <a:r>
              <a:rPr lang="nl-BE" b="0" dirty="0"/>
              <a:t>SAP: SAP systeem introduceren bv</a:t>
            </a:r>
          </a:p>
          <a:p>
            <a:pPr marL="171450" indent="-171450">
              <a:buFont typeface="Arial" panose="020B0604020202020204" pitchFamily="34" charset="0"/>
              <a:buChar char="•"/>
            </a:pPr>
            <a:r>
              <a:rPr lang="nl-BE" dirty="0"/>
              <a:t>BPS: infrastructuur, aller grootste 145 collega’s, service desk, MS teams, beheren service desk van </a:t>
            </a:r>
            <a:r>
              <a:rPr lang="nl-BE" dirty="0" err="1"/>
              <a:t>pepsico</a:t>
            </a:r>
            <a:r>
              <a:rPr lang="nl-BE" dirty="0"/>
              <a:t>, </a:t>
            </a:r>
            <a:r>
              <a:rPr lang="nl-BE" dirty="0" err="1"/>
              <a:t>DevOps</a:t>
            </a:r>
            <a:r>
              <a:rPr lang="nl-BE" dirty="0"/>
              <a:t> engineers, digitale werkplek</a:t>
            </a:r>
          </a:p>
          <a:p>
            <a:pPr marL="171450" indent="-171450">
              <a:buFont typeface="Arial" panose="020B0604020202020204" pitchFamily="34" charset="0"/>
              <a:buChar char="•"/>
            </a:pPr>
            <a:r>
              <a:rPr lang="nl-BE" dirty="0"/>
              <a:t>R&amp;T: </a:t>
            </a:r>
            <a:r>
              <a:rPr lang="nl-BE" dirty="0" err="1"/>
              <a:t>testing</a:t>
            </a:r>
            <a:r>
              <a:rPr lang="nl-BE" dirty="0"/>
              <a:t>, functionele </a:t>
            </a:r>
            <a:r>
              <a:rPr lang="nl-BE" dirty="0" err="1"/>
              <a:t>analysten</a:t>
            </a:r>
            <a:r>
              <a:rPr lang="nl-BE" dirty="0"/>
              <a:t>, nieuwe </a:t>
            </a:r>
            <a:r>
              <a:rPr lang="nl-BE" dirty="0" err="1"/>
              <a:t>testing</a:t>
            </a:r>
            <a:r>
              <a:rPr lang="nl-BE" dirty="0"/>
              <a:t> van een productielijn van VOLVO en moesten dat ook US en Azië gaan doen </a:t>
            </a:r>
          </a:p>
          <a:p>
            <a:pPr marL="171450" indent="-171450">
              <a:buFont typeface="Arial" panose="020B0604020202020204" pitchFamily="34" charset="0"/>
              <a:buChar char="•"/>
            </a:pPr>
            <a:r>
              <a:rPr lang="nl-BE" dirty="0"/>
              <a:t>SCO: planning &amp; puzzels , </a:t>
            </a:r>
            <a:r>
              <a:rPr lang="nl-BE" dirty="0" err="1"/>
              <a:t>logisitiek</a:t>
            </a:r>
            <a:r>
              <a:rPr lang="nl-BE" dirty="0"/>
              <a:t>, </a:t>
            </a:r>
            <a:r>
              <a:rPr lang="nl-BE" dirty="0" err="1"/>
              <a:t>workload</a:t>
            </a:r>
            <a:r>
              <a:rPr lang="nl-BE" dirty="0"/>
              <a:t> planning (filmpje Jo planning), </a:t>
            </a:r>
            <a:r>
              <a:rPr lang="nl-BE" dirty="0" err="1"/>
              <a:t>tomorrowland</a:t>
            </a:r>
            <a:r>
              <a:rPr lang="nl-BE" dirty="0"/>
              <a:t> planning podia</a:t>
            </a:r>
          </a:p>
          <a:p>
            <a:pPr marL="171450" indent="-171450">
              <a:buFont typeface="Arial" panose="020B0604020202020204" pitchFamily="34" charset="0"/>
              <a:buChar char="•"/>
            </a:pPr>
            <a:r>
              <a:rPr lang="nl-BE" dirty="0"/>
              <a:t>Q: software testen, CSV, </a:t>
            </a:r>
            <a:r>
              <a:rPr lang="nl-BE" dirty="0" err="1"/>
              <a:t>pharma</a:t>
            </a:r>
            <a:r>
              <a:rPr lang="nl-BE" dirty="0"/>
              <a:t> profielen : life </a:t>
            </a:r>
            <a:r>
              <a:rPr lang="nl-BE" dirty="0" err="1"/>
              <a:t>science</a:t>
            </a:r>
            <a:r>
              <a:rPr lang="nl-BE" dirty="0"/>
              <a:t>: kwaliteit </a:t>
            </a:r>
          </a:p>
          <a:p>
            <a:pPr marL="171450" indent="-171450">
              <a:buFont typeface="Arial" panose="020B0604020202020204" pitchFamily="34" charset="0"/>
              <a:buChar char="•"/>
            </a:pPr>
            <a:r>
              <a:rPr lang="nl-BE" b="0" dirty="0"/>
              <a:t>EU: Europese unie, veel freelance profielen, buitenlandse collega’s -&gt; 1 grote klant Europese </a:t>
            </a:r>
            <a:r>
              <a:rPr lang="nl-BE" b="0" dirty="0" err="1"/>
              <a:t>commisie</a:t>
            </a:r>
            <a:r>
              <a:rPr lang="nl-BE" b="0" dirty="0"/>
              <a:t> </a:t>
            </a:r>
          </a:p>
          <a:p>
            <a:pPr marL="171450" indent="-171450">
              <a:buFont typeface="Arial" panose="020B0604020202020204" pitchFamily="34" charset="0"/>
              <a:buChar char="•"/>
            </a:pPr>
            <a:r>
              <a:rPr lang="nl-BE" dirty="0" err="1"/>
              <a:t>Buscons</a:t>
            </a:r>
            <a:r>
              <a:rPr lang="nl-BE" dirty="0"/>
              <a:t>: banken vooral, functionele </a:t>
            </a:r>
            <a:r>
              <a:rPr lang="nl-BE" dirty="0" err="1"/>
              <a:t>analysten</a:t>
            </a:r>
            <a:r>
              <a:rPr lang="nl-BE" dirty="0"/>
              <a:t>, binnen business gedeelte in IT projecten</a:t>
            </a:r>
          </a:p>
          <a:p>
            <a:pPr marL="171450" indent="-171450">
              <a:buFont typeface="Arial" panose="020B0604020202020204" pitchFamily="34" charset="0"/>
              <a:buChar char="•"/>
            </a:pPr>
            <a:r>
              <a:rPr lang="nl-BE" dirty="0"/>
              <a:t>SEC: doorlichtingen om de gaten te vinden binnen bepaalde bedrijven + privacy (GDPR en Business prop) </a:t>
            </a:r>
          </a:p>
          <a:p>
            <a:pPr marL="171450" indent="-171450">
              <a:buFont typeface="Arial" panose="020B0604020202020204" pitchFamily="34" charset="0"/>
              <a:buChar char="•"/>
            </a:pPr>
            <a:r>
              <a:rPr lang="nl-BE" dirty="0"/>
              <a:t>RPA: software robots, UI </a:t>
            </a:r>
            <a:r>
              <a:rPr lang="nl-BE" dirty="0" err="1"/>
              <a:t>path</a:t>
            </a:r>
            <a:r>
              <a:rPr lang="nl-BE" dirty="0"/>
              <a:t>, Blue </a:t>
            </a:r>
            <a:r>
              <a:rPr lang="nl-BE" dirty="0" err="1"/>
              <a:t>prism</a:t>
            </a:r>
            <a:r>
              <a:rPr lang="nl-BE" dirty="0"/>
              <a:t> (valt nu onder </a:t>
            </a:r>
            <a:r>
              <a:rPr lang="nl-BE" dirty="0" err="1"/>
              <a:t>Ncore</a:t>
            </a:r>
            <a:r>
              <a:rPr lang="nl-BE" dirty="0"/>
              <a:t>)</a:t>
            </a:r>
          </a:p>
          <a:p>
            <a:pPr marL="171450" indent="-171450">
              <a:buFont typeface="Arial" panose="020B0604020202020204" pitchFamily="34" charset="0"/>
              <a:buChar char="•"/>
            </a:pPr>
            <a:r>
              <a:rPr lang="nl-BE" dirty="0"/>
              <a:t>Agile: scrum masters en agile coaches, HPT team ook de agile ertussen. Agile </a:t>
            </a:r>
            <a:r>
              <a:rPr lang="nl-BE" dirty="0" err="1"/>
              <a:t>mindset</a:t>
            </a:r>
            <a:r>
              <a:rPr lang="nl-BE" dirty="0"/>
              <a:t> toelichten bij de klant, transparantie</a:t>
            </a:r>
          </a:p>
          <a:p>
            <a:pPr marL="171450" indent="-171450">
              <a:buFont typeface="Arial" panose="020B0604020202020204" pitchFamily="34" charset="0"/>
              <a:buChar char="•"/>
            </a:pPr>
            <a:r>
              <a:rPr lang="nl-BE" b="0" dirty="0"/>
              <a:t>South: SAP en Q profielen voor Wallonië en Lux (BE want lux en </a:t>
            </a:r>
            <a:r>
              <a:rPr lang="nl-BE" b="0" dirty="0" err="1"/>
              <a:t>wallonië</a:t>
            </a:r>
            <a:r>
              <a:rPr lang="nl-BE" b="0" dirty="0"/>
              <a:t>) </a:t>
            </a:r>
          </a:p>
          <a:p>
            <a:pPr marL="171450" indent="-171450">
              <a:buFont typeface="Arial" panose="020B0604020202020204" pitchFamily="34" charset="0"/>
              <a:buChar char="•"/>
            </a:pPr>
            <a:r>
              <a:rPr lang="nl-BE" dirty="0" err="1"/>
              <a:t>Mendix</a:t>
            </a:r>
            <a:r>
              <a:rPr lang="nl-BE" dirty="0"/>
              <a:t>: gegroepeerd naar aparte </a:t>
            </a:r>
            <a:r>
              <a:rPr lang="nl-BE" dirty="0" err="1"/>
              <a:t>Bu</a:t>
            </a:r>
            <a:r>
              <a:rPr lang="nl-BE" dirty="0"/>
              <a:t>, NL en België samen, app maken processen maken, low code</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429401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408007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93856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014656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customXml/item9.xml"/><Relationship Id="rId2" Type="http://schemas.openxmlformats.org/officeDocument/2006/relationships/customXml" Target="../../customXml/item8.xml"/><Relationship Id="rId1" Type="http://schemas.openxmlformats.org/officeDocument/2006/relationships/customXml" Target="../../customXml/item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customXml" Target="../../customXml/item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ustomXml" Target="../../customXml/item20.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ustomXml" Target="../../customXml/item13.xml"/><Relationship Id="rId2" Type="http://schemas.openxmlformats.org/officeDocument/2006/relationships/customXml" Target="../../customXml/item12.xml"/><Relationship Id="rId1" Type="http://schemas.openxmlformats.org/officeDocument/2006/relationships/customXml" Target="../../customXml/item11.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customXml" Target="../../customXml/item14.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customXml/item17.xml"/><Relationship Id="rId2" Type="http://schemas.openxmlformats.org/officeDocument/2006/relationships/customXml" Target="../../customXml/item16.xml"/><Relationship Id="rId1" Type="http://schemas.openxmlformats.org/officeDocument/2006/relationships/customXml" Target="../../customXml/item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sp>
        <p:nvSpPr>
          <p:cNvPr id="17" name="Tijdelijke aanduiding voor afbeelding 7"/>
          <p:cNvSpPr>
            <a:spLocks noGrp="1" noSelect="1"/>
          </p:cNvSpPr>
          <p:nvPr>
            <p:ph type="pic" sz="quarter" idx="14" hasCustomPrompt="1"/>
          </p:nvPr>
        </p:nvSpPr>
        <p:spPr bwMode="gray">
          <a:xfrm>
            <a:off x="0" y="0"/>
            <a:ext cx="6858000" cy="6858000"/>
          </a:xfrm>
        </p:spPr>
        <p:txBody>
          <a:bodyPr/>
          <a:lstStyle>
            <a:lvl1pPr marL="0" indent="0">
              <a:buNone/>
              <a:defRPr baseline="0">
                <a:sym typeface="Wingdings" panose="05000000000000000000" pitchFamily="2" charset="2"/>
              </a:defRPr>
            </a:lvl1pPr>
          </a:lstStyle>
          <a:p>
            <a:r>
              <a:rPr lang="nl-NL" dirty="0"/>
              <a:t>[Afbeelding toevoegen: Via </a:t>
            </a:r>
            <a:r>
              <a:rPr lang="nl-NL" dirty="0" err="1"/>
              <a:t>InvoegenAfbeelding</a:t>
            </a:r>
            <a:r>
              <a:rPr lang="nl-NL" dirty="0"/>
              <a:t>]</a:t>
            </a:r>
          </a:p>
        </p:txBody>
      </p:sp>
      <p:sp>
        <p:nvSpPr>
          <p:cNvPr id="15" name="Trans (PHJU)">
            <a:extLst>
              <a:ext uri="{FF2B5EF4-FFF2-40B4-BE49-F238E27FC236}">
                <a16:creationId xmlns:a16="http://schemas.microsoft.com/office/drawing/2014/main" id="{0115AE6C-22F3-4CCC-916B-55732692F34A}"/>
              </a:ext>
            </a:extLst>
          </p:cNvPr>
          <p:cNvSpPr>
            <a:spLocks noGrp="1" noSelect="1"/>
          </p:cNvSpPr>
          <p:nvPr userDrawn="1">
            <p:ph type="body" idx="1004" hasCustomPrompt="1"/>
            <p:custDataLst>
              <p:custData r:id="rId1"/>
            </p:custDataLst>
          </p:nvPr>
        </p:nvSpPr>
        <p:spPr bwMode="auto">
          <a:xfrm>
            <a:off x="-1392832" y="-1647564"/>
            <a:ext cx="10544175" cy="10544176"/>
          </a:xfrm>
          <a:custGeom>
            <a:avLst/>
            <a:gdLst>
              <a:gd name="connsiteX0" fmla="*/ 5228050 w 10544175"/>
              <a:gd name="connsiteY0" fmla="*/ 5151548 h 10544176"/>
              <a:gd name="connsiteX1" fmla="*/ 5230813 w 10544175"/>
              <a:gd name="connsiteY1" fmla="*/ 5159134 h 10544176"/>
              <a:gd name="connsiteX2" fmla="*/ 5229519 w 10544175"/>
              <a:gd name="connsiteY2" fmla="*/ 5155582 h 10544176"/>
              <a:gd name="connsiteX3" fmla="*/ 5207917 w 10544175"/>
              <a:gd name="connsiteY3" fmla="*/ 5096290 h 10544176"/>
              <a:gd name="connsiteX4" fmla="*/ 5210592 w 10544175"/>
              <a:gd name="connsiteY4" fmla="*/ 5103631 h 10544176"/>
              <a:gd name="connsiteX5" fmla="*/ 5226445 w 10544175"/>
              <a:gd name="connsiteY5" fmla="*/ 5147145 h 10544176"/>
              <a:gd name="connsiteX6" fmla="*/ 5228050 w 10544175"/>
              <a:gd name="connsiteY6" fmla="*/ 5151548 h 10544176"/>
              <a:gd name="connsiteX7" fmla="*/ 4986830 w 10544175"/>
              <a:gd name="connsiteY7" fmla="*/ 4489459 h 10544176"/>
              <a:gd name="connsiteX8" fmla="*/ 5012098 w 10544175"/>
              <a:gd name="connsiteY8" fmla="*/ 4558815 h 10544176"/>
              <a:gd name="connsiteX9" fmla="*/ 5170614 w 10544175"/>
              <a:gd name="connsiteY9" fmla="*/ 4993902 h 10544176"/>
              <a:gd name="connsiteX10" fmla="*/ 5207917 w 10544175"/>
              <a:gd name="connsiteY10" fmla="*/ 5096290 h 10544176"/>
              <a:gd name="connsiteX11" fmla="*/ 5195871 w 10544175"/>
              <a:gd name="connsiteY11" fmla="*/ 5063225 h 10544176"/>
              <a:gd name="connsiteX12" fmla="*/ 5015496 w 10544175"/>
              <a:gd name="connsiteY12" fmla="*/ 4568140 h 10544176"/>
              <a:gd name="connsiteX13" fmla="*/ 4812181 w 10544175"/>
              <a:gd name="connsiteY13" fmla="*/ 4010092 h 10544176"/>
              <a:gd name="connsiteX14" fmla="*/ 4832795 w 10544175"/>
              <a:gd name="connsiteY14" fmla="*/ 4066672 h 10544176"/>
              <a:gd name="connsiteX15" fmla="*/ 4984779 w 10544175"/>
              <a:gd name="connsiteY15" fmla="*/ 4483831 h 10544176"/>
              <a:gd name="connsiteX16" fmla="*/ 4986830 w 10544175"/>
              <a:gd name="connsiteY16" fmla="*/ 4489459 h 10544176"/>
              <a:gd name="connsiteX17" fmla="*/ 4966216 w 10544175"/>
              <a:gd name="connsiteY17" fmla="*/ 4432879 h 10544176"/>
              <a:gd name="connsiteX18" fmla="*/ 4814232 w 10544175"/>
              <a:gd name="connsiteY18" fmla="*/ 4015720 h 10544176"/>
              <a:gd name="connsiteX19" fmla="*/ 4591094 w 10544175"/>
              <a:gd name="connsiteY19" fmla="*/ 3403262 h 10544176"/>
              <a:gd name="connsiteX20" fmla="*/ 4603140 w 10544175"/>
              <a:gd name="connsiteY20" fmla="*/ 3436327 h 10544176"/>
              <a:gd name="connsiteX21" fmla="*/ 4783516 w 10544175"/>
              <a:gd name="connsiteY21" fmla="*/ 3931412 h 10544176"/>
              <a:gd name="connsiteX22" fmla="*/ 4812181 w 10544175"/>
              <a:gd name="connsiteY22" fmla="*/ 4010092 h 10544176"/>
              <a:gd name="connsiteX23" fmla="*/ 4786913 w 10544175"/>
              <a:gd name="connsiteY23" fmla="*/ 3940736 h 10544176"/>
              <a:gd name="connsiteX24" fmla="*/ 4628397 w 10544175"/>
              <a:gd name="connsiteY24" fmla="*/ 3505649 h 10544176"/>
              <a:gd name="connsiteX25" fmla="*/ 4570961 w 10544175"/>
              <a:gd name="connsiteY25" fmla="*/ 3348003 h 10544176"/>
              <a:gd name="connsiteX26" fmla="*/ 4591094 w 10544175"/>
              <a:gd name="connsiteY26" fmla="*/ 3403262 h 10544176"/>
              <a:gd name="connsiteX27" fmla="*/ 4588419 w 10544175"/>
              <a:gd name="connsiteY27" fmla="*/ 3395920 h 10544176"/>
              <a:gd name="connsiteX28" fmla="*/ 4572566 w 10544175"/>
              <a:gd name="connsiteY28" fmla="*/ 3352406 h 10544176"/>
              <a:gd name="connsiteX29" fmla="*/ 4568198 w 10544175"/>
              <a:gd name="connsiteY29" fmla="*/ 3340418 h 10544176"/>
              <a:gd name="connsiteX30" fmla="*/ 4569492 w 10544175"/>
              <a:gd name="connsiteY30" fmla="*/ 3343970 h 10544176"/>
              <a:gd name="connsiteX31" fmla="*/ 4570961 w 10544175"/>
              <a:gd name="connsiteY31" fmla="*/ 3348003 h 10544176"/>
              <a:gd name="connsiteX32" fmla="*/ 4568832 w 10544175"/>
              <a:gd name="connsiteY32" fmla="*/ 3340100 h 10544176"/>
              <a:gd name="connsiteX33" fmla="*/ 2636838 w 10544175"/>
              <a:gd name="connsiteY33" fmla="*/ 4043024 h 10544176"/>
              <a:gd name="connsiteX34" fmla="*/ 3340074 w 10544175"/>
              <a:gd name="connsiteY34" fmla="*/ 5975350 h 10544176"/>
              <a:gd name="connsiteX35" fmla="*/ 5120060 w 10544175"/>
              <a:gd name="connsiteY35" fmla="*/ 5327327 h 10544176"/>
              <a:gd name="connsiteX36" fmla="*/ 5158776 w 10544175"/>
              <a:gd name="connsiteY36" fmla="*/ 5313364 h 10544176"/>
              <a:gd name="connsiteX37" fmla="*/ 5230813 w 10544175"/>
              <a:gd name="connsiteY37" fmla="*/ 5159134 h 10544176"/>
              <a:gd name="connsiteX38" fmla="*/ 4568832 w 10544175"/>
              <a:gd name="connsiteY38" fmla="*/ 3340100 h 10544176"/>
              <a:gd name="connsiteX39" fmla="*/ 7731125 w 10544175"/>
              <a:gd name="connsiteY39" fmla="*/ 0 h 10544176"/>
              <a:gd name="connsiteX40" fmla="*/ 8434388 w 10544175"/>
              <a:gd name="connsiteY40" fmla="*/ 1931988 h 10544176"/>
              <a:gd name="connsiteX41" fmla="*/ 9137650 w 10544175"/>
              <a:gd name="connsiteY41" fmla="*/ 3865563 h 10544176"/>
              <a:gd name="connsiteX42" fmla="*/ 9840912 w 10544175"/>
              <a:gd name="connsiteY42" fmla="*/ 5797551 h 10544176"/>
              <a:gd name="connsiteX43" fmla="*/ 10544175 w 10544175"/>
              <a:gd name="connsiteY43" fmla="*/ 7731126 h 10544176"/>
              <a:gd name="connsiteX44" fmla="*/ 8612188 w 10544175"/>
              <a:gd name="connsiteY44" fmla="*/ 8434388 h 10544176"/>
              <a:gd name="connsiteX45" fmla="*/ 6688138 w 10544175"/>
              <a:gd name="connsiteY45" fmla="*/ 9134476 h 10544176"/>
              <a:gd name="connsiteX46" fmla="*/ 6669088 w 10544175"/>
              <a:gd name="connsiteY46" fmla="*/ 9140826 h 10544176"/>
              <a:gd name="connsiteX47" fmla="*/ 4746625 w 10544175"/>
              <a:gd name="connsiteY47" fmla="*/ 9840913 h 10544176"/>
              <a:gd name="connsiteX48" fmla="*/ 2814638 w 10544175"/>
              <a:gd name="connsiteY48" fmla="*/ 10544176 h 10544176"/>
              <a:gd name="connsiteX49" fmla="*/ 2109788 w 10544175"/>
              <a:gd name="connsiteY49" fmla="*/ 8610601 h 10544176"/>
              <a:gd name="connsiteX50" fmla="*/ 1411288 w 10544175"/>
              <a:gd name="connsiteY50" fmla="*/ 6688138 h 10544176"/>
              <a:gd name="connsiteX51" fmla="*/ 1403350 w 10544175"/>
              <a:gd name="connsiteY51" fmla="*/ 6669088 h 10544176"/>
              <a:gd name="connsiteX52" fmla="*/ 703263 w 10544175"/>
              <a:gd name="connsiteY52" fmla="*/ 4746626 h 10544176"/>
              <a:gd name="connsiteX53" fmla="*/ 0 w 10544175"/>
              <a:gd name="connsiteY53" fmla="*/ 2813050 h 10544176"/>
              <a:gd name="connsiteX54" fmla="*/ 1924050 w 10544175"/>
              <a:gd name="connsiteY54" fmla="*/ 2112963 h 10544176"/>
              <a:gd name="connsiteX55" fmla="*/ 1941513 w 10544175"/>
              <a:gd name="connsiteY55" fmla="*/ 2106613 h 10544176"/>
              <a:gd name="connsiteX56" fmla="*/ 3865563 w 10544175"/>
              <a:gd name="connsiteY56" fmla="*/ 1406525 h 10544176"/>
              <a:gd name="connsiteX57" fmla="*/ 5797550 w 10544175"/>
              <a:gd name="connsiteY57" fmla="*/ 703263 h 1054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544175" h="10544176">
                <a:moveTo>
                  <a:pt x="5228050" y="5151548"/>
                </a:moveTo>
                <a:lnTo>
                  <a:pt x="5230813" y="5159134"/>
                </a:lnTo>
                <a:cubicBezTo>
                  <a:pt x="5230813" y="5159134"/>
                  <a:pt x="5230813" y="5159134"/>
                  <a:pt x="5229519" y="5155582"/>
                </a:cubicBezTo>
                <a:close/>
                <a:moveTo>
                  <a:pt x="5207917" y="5096290"/>
                </a:moveTo>
                <a:lnTo>
                  <a:pt x="5210592" y="5103631"/>
                </a:lnTo>
                <a:cubicBezTo>
                  <a:pt x="5218680" y="5125832"/>
                  <a:pt x="5223534" y="5139153"/>
                  <a:pt x="5226445" y="5147145"/>
                </a:cubicBezTo>
                <a:lnTo>
                  <a:pt x="5228050" y="5151548"/>
                </a:lnTo>
                <a:close/>
                <a:moveTo>
                  <a:pt x="4986830" y="4489459"/>
                </a:moveTo>
                <a:lnTo>
                  <a:pt x="5012098" y="4558815"/>
                </a:lnTo>
                <a:cubicBezTo>
                  <a:pt x="5059659" y="4689358"/>
                  <a:pt x="5112316" y="4833887"/>
                  <a:pt x="5170614" y="4993902"/>
                </a:cubicBezTo>
                <a:lnTo>
                  <a:pt x="5207917" y="5096290"/>
                </a:lnTo>
                <a:lnTo>
                  <a:pt x="5195871" y="5063225"/>
                </a:lnTo>
                <a:cubicBezTo>
                  <a:pt x="5166752" y="4983301"/>
                  <a:pt x="5113367" y="4836773"/>
                  <a:pt x="5015496" y="4568140"/>
                </a:cubicBezTo>
                <a:close/>
                <a:moveTo>
                  <a:pt x="4812181" y="4010092"/>
                </a:moveTo>
                <a:lnTo>
                  <a:pt x="4832795" y="4066672"/>
                </a:lnTo>
                <a:cubicBezTo>
                  <a:pt x="4891761" y="4228518"/>
                  <a:pt x="4941991" y="4366387"/>
                  <a:pt x="4984779" y="4483831"/>
                </a:cubicBezTo>
                <a:lnTo>
                  <a:pt x="4986830" y="4489459"/>
                </a:lnTo>
                <a:lnTo>
                  <a:pt x="4966216" y="4432879"/>
                </a:lnTo>
                <a:cubicBezTo>
                  <a:pt x="4907250" y="4271033"/>
                  <a:pt x="4857020" y="4133164"/>
                  <a:pt x="4814232" y="4015720"/>
                </a:cubicBezTo>
                <a:close/>
                <a:moveTo>
                  <a:pt x="4591094" y="3403262"/>
                </a:moveTo>
                <a:lnTo>
                  <a:pt x="4603140" y="3436327"/>
                </a:lnTo>
                <a:cubicBezTo>
                  <a:pt x="4632259" y="3516251"/>
                  <a:pt x="4685644" y="3662778"/>
                  <a:pt x="4783516" y="3931412"/>
                </a:cubicBezTo>
                <a:lnTo>
                  <a:pt x="4812181" y="4010092"/>
                </a:lnTo>
                <a:lnTo>
                  <a:pt x="4786913" y="3940736"/>
                </a:lnTo>
                <a:cubicBezTo>
                  <a:pt x="4739352" y="3810193"/>
                  <a:pt x="4686695" y="3665664"/>
                  <a:pt x="4628397" y="3505649"/>
                </a:cubicBezTo>
                <a:close/>
                <a:moveTo>
                  <a:pt x="4570961" y="3348003"/>
                </a:moveTo>
                <a:lnTo>
                  <a:pt x="4591094" y="3403262"/>
                </a:lnTo>
                <a:lnTo>
                  <a:pt x="4588419" y="3395920"/>
                </a:lnTo>
                <a:cubicBezTo>
                  <a:pt x="4580331" y="3373719"/>
                  <a:pt x="4575478" y="3360399"/>
                  <a:pt x="4572566" y="3352406"/>
                </a:cubicBezTo>
                <a:close/>
                <a:moveTo>
                  <a:pt x="4568198" y="3340418"/>
                </a:moveTo>
                <a:cubicBezTo>
                  <a:pt x="4568198" y="3340418"/>
                  <a:pt x="4568198" y="3340418"/>
                  <a:pt x="4569492" y="3343970"/>
                </a:cubicBezTo>
                <a:lnTo>
                  <a:pt x="4570961" y="3348003"/>
                </a:lnTo>
                <a:close/>
                <a:moveTo>
                  <a:pt x="4568832" y="3340100"/>
                </a:moveTo>
                <a:cubicBezTo>
                  <a:pt x="2636838" y="4043024"/>
                  <a:pt x="2636838" y="4043024"/>
                  <a:pt x="2636838" y="4043024"/>
                </a:cubicBezTo>
                <a:cubicBezTo>
                  <a:pt x="3340074" y="5975350"/>
                  <a:pt x="3340074" y="5975350"/>
                  <a:pt x="3340074" y="5975350"/>
                </a:cubicBezTo>
                <a:cubicBezTo>
                  <a:pt x="5120060" y="5327327"/>
                  <a:pt x="5120060" y="5327327"/>
                  <a:pt x="5120060" y="5327327"/>
                </a:cubicBezTo>
                <a:cubicBezTo>
                  <a:pt x="5158776" y="5313364"/>
                  <a:pt x="5158776" y="5313364"/>
                  <a:pt x="5158776" y="5313364"/>
                </a:cubicBezTo>
                <a:cubicBezTo>
                  <a:pt x="5136245" y="5250847"/>
                  <a:pt x="5168296" y="5181665"/>
                  <a:pt x="5230813" y="5159134"/>
                </a:cubicBezTo>
                <a:cubicBezTo>
                  <a:pt x="4568832" y="3340100"/>
                  <a:pt x="4568832" y="3340100"/>
                  <a:pt x="4568832" y="3340100"/>
                </a:cubicBezTo>
                <a:close/>
                <a:moveTo>
                  <a:pt x="7731125" y="0"/>
                </a:moveTo>
                <a:lnTo>
                  <a:pt x="8434388" y="1931988"/>
                </a:lnTo>
                <a:lnTo>
                  <a:pt x="9137650" y="3865563"/>
                </a:lnTo>
                <a:lnTo>
                  <a:pt x="9840912" y="5797551"/>
                </a:lnTo>
                <a:lnTo>
                  <a:pt x="10544175" y="7731126"/>
                </a:lnTo>
                <a:lnTo>
                  <a:pt x="8612188" y="8434388"/>
                </a:lnTo>
                <a:lnTo>
                  <a:pt x="6688138" y="9134476"/>
                </a:lnTo>
                <a:lnTo>
                  <a:pt x="6669088" y="9140826"/>
                </a:lnTo>
                <a:lnTo>
                  <a:pt x="4746625" y="9840913"/>
                </a:lnTo>
                <a:lnTo>
                  <a:pt x="2814638" y="10544176"/>
                </a:lnTo>
                <a:lnTo>
                  <a:pt x="2109788" y="8610601"/>
                </a:lnTo>
                <a:lnTo>
                  <a:pt x="1411288" y="6688138"/>
                </a:lnTo>
                <a:lnTo>
                  <a:pt x="1403350" y="6669088"/>
                </a:lnTo>
                <a:lnTo>
                  <a:pt x="703263" y="4746626"/>
                </a:lnTo>
                <a:lnTo>
                  <a:pt x="0" y="2813050"/>
                </a:lnTo>
                <a:lnTo>
                  <a:pt x="1924050" y="2112963"/>
                </a:lnTo>
                <a:lnTo>
                  <a:pt x="1941513" y="2106613"/>
                </a:lnTo>
                <a:lnTo>
                  <a:pt x="3865563" y="1406525"/>
                </a:lnTo>
                <a:lnTo>
                  <a:pt x="5797550" y="703263"/>
                </a:lnTo>
                <a:close/>
              </a:path>
            </a:pathLst>
          </a:custGeom>
          <a:blipFill>
            <a:blip r:embed="rId6"/>
            <a:stretch>
              <a:fillRect/>
            </a:stretch>
          </a:blipFill>
          <a:ln>
            <a:noFill/>
          </a:ln>
        </p:spPr>
        <p:txBody>
          <a:bodyPr vert="horz" wrap="square" lIns="91440" tIns="45720" rIns="91440" bIns="45720" numCol="1" anchor="t" anchorCtr="0" compatLnSpc="1">
            <a:prstTxWarp prst="textNoShape">
              <a:avLst/>
            </a:prstTxWarp>
            <a:noAutofit/>
          </a:bodyPr>
          <a:lstStyle>
            <a:lvl1pPr marL="342000" indent="-342000" algn="l" defTabSz="1088610" rtl="0" eaLnBrk="1" latinLnBrk="0" hangingPunct="1">
              <a:lnSpc>
                <a:spcPct val="125000"/>
              </a:lnSpc>
              <a:spcBef>
                <a:spcPts val="0"/>
              </a:spcBef>
              <a:buClr>
                <a:schemeClr val="accent1"/>
              </a:buClr>
              <a:buFont typeface="Calibri" panose="020F0502020204030204" pitchFamily="34" charset="0"/>
              <a:buNone/>
              <a:defRPr/>
            </a:lvl1pPr>
          </a:lstStyle>
          <a:p>
            <a:r>
              <a:rPr lang="nl-NL"/>
              <a:t> </a:t>
            </a:r>
          </a:p>
        </p:txBody>
      </p:sp>
      <p:sp>
        <p:nvSpPr>
          <p:cNvPr id="2" name="Rechthoek 1">
            <a:extLst>
              <a:ext uri="{FF2B5EF4-FFF2-40B4-BE49-F238E27FC236}">
                <a16:creationId xmlns:a16="http://schemas.microsoft.com/office/drawing/2014/main" id="{8AD6650E-3053-4F79-BF3F-C5B7CE463DC7}"/>
              </a:ext>
            </a:extLst>
          </p:cNvPr>
          <p:cNvSpPr>
            <a:spLocks noSelect="1"/>
          </p:cNvSpPr>
          <p:nvPr userDrawn="1"/>
        </p:nvSpPr>
        <p:spPr>
          <a:xfrm>
            <a:off x="6858000" y="0"/>
            <a:ext cx="5334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Logo achtergrond (PHJU)"/>
          <p:cNvSpPr>
            <a:spLocks noGrp="1" noSelect="1"/>
          </p:cNvSpPr>
          <p:nvPr userDrawn="1">
            <p:ph type="body" idx="1002" hasCustomPrompt="1"/>
            <p:custDataLst>
              <p:custData r:id="rId2"/>
            </p:custDataLst>
          </p:nvPr>
        </p:nvSpPr>
        <p:spPr bwMode="gray">
          <a:xfrm>
            <a:off x="-12815" y="537562"/>
            <a:ext cx="2448000" cy="540322"/>
          </a:xfrm>
          <a:custGeom>
            <a:avLst/>
            <a:gdLst>
              <a:gd name="T0" fmla="*/ 172 w 1255"/>
              <a:gd name="T1" fmla="*/ 56 h 277"/>
              <a:gd name="T2" fmla="*/ 0 w 1255"/>
              <a:gd name="T3" fmla="*/ 56 h 277"/>
              <a:gd name="T4" fmla="*/ 0 w 1255"/>
              <a:gd name="T5" fmla="*/ 221 h 277"/>
              <a:gd name="T6" fmla="*/ 176 w 1255"/>
              <a:gd name="T7" fmla="*/ 221 h 277"/>
              <a:gd name="T8" fmla="*/ 196 w 1255"/>
              <a:gd name="T9" fmla="*/ 277 h 277"/>
              <a:gd name="T10" fmla="*/ 350 w 1255"/>
              <a:gd name="T11" fmla="*/ 221 h 277"/>
              <a:gd name="T12" fmla="*/ 1255 w 1255"/>
              <a:gd name="T13" fmla="*/ 221 h 277"/>
              <a:gd name="T14" fmla="*/ 1255 w 1255"/>
              <a:gd name="T15" fmla="*/ 56 h 277"/>
              <a:gd name="T16" fmla="*/ 346 w 1255"/>
              <a:gd name="T17" fmla="*/ 56 h 277"/>
              <a:gd name="T18" fmla="*/ 326 w 1255"/>
              <a:gd name="T19" fmla="*/ 0 h 277"/>
              <a:gd name="T20" fmla="*/ 172 w 1255"/>
              <a:gd name="T21" fmla="*/ 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5" h="277">
                <a:moveTo>
                  <a:pt x="172" y="56"/>
                </a:moveTo>
                <a:lnTo>
                  <a:pt x="0" y="56"/>
                </a:lnTo>
                <a:lnTo>
                  <a:pt x="0" y="221"/>
                </a:lnTo>
                <a:lnTo>
                  <a:pt x="176" y="221"/>
                </a:lnTo>
                <a:lnTo>
                  <a:pt x="196" y="277"/>
                </a:lnTo>
                <a:lnTo>
                  <a:pt x="350" y="221"/>
                </a:lnTo>
                <a:lnTo>
                  <a:pt x="1255" y="221"/>
                </a:lnTo>
                <a:lnTo>
                  <a:pt x="1255" y="56"/>
                </a:lnTo>
                <a:lnTo>
                  <a:pt x="346" y="56"/>
                </a:lnTo>
                <a:lnTo>
                  <a:pt x="326" y="0"/>
                </a:lnTo>
                <a:lnTo>
                  <a:pt x="172" y="56"/>
                </a:lnTo>
                <a:close/>
              </a:path>
            </a:pathLst>
          </a:custGeom>
          <a:solidFill>
            <a:srgbClr val="F58220"/>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endParaRPr lang="nl-NL" dirty="0"/>
          </a:p>
        </p:txBody>
      </p:sp>
      <p:sp>
        <p:nvSpPr>
          <p:cNvPr id="21" name="Logo tekst (PHJU)"/>
          <p:cNvSpPr>
            <a:spLocks noGrp="1" noSelect="1"/>
          </p:cNvSpPr>
          <p:nvPr userDrawn="1">
            <p:ph type="body" idx="1001" hasCustomPrompt="1"/>
            <p:custDataLst>
              <p:custData r:id="rId3"/>
            </p:custDataLst>
          </p:nvPr>
        </p:nvSpPr>
        <p:spPr bwMode="gray">
          <a:xfrm>
            <a:off x="303182" y="590229"/>
            <a:ext cx="1882326" cy="417433"/>
          </a:xfrm>
          <a:custGeom>
            <a:avLst/>
            <a:gdLst>
              <a:gd name="T0" fmla="*/ 12 w 1930"/>
              <a:gd name="T1" fmla="*/ 292 h 428"/>
              <a:gd name="T2" fmla="*/ 1064 w 1930"/>
              <a:gd name="T3" fmla="*/ 223 h 428"/>
              <a:gd name="T4" fmla="*/ 821 w 1930"/>
              <a:gd name="T5" fmla="*/ 366 h 428"/>
              <a:gd name="T6" fmla="*/ 916 w 1930"/>
              <a:gd name="T7" fmla="*/ 83 h 428"/>
              <a:gd name="T8" fmla="*/ 1011 w 1930"/>
              <a:gd name="T9" fmla="*/ 220 h 428"/>
              <a:gd name="T10" fmla="*/ 874 w 1930"/>
              <a:gd name="T11" fmla="*/ 128 h 428"/>
              <a:gd name="T12" fmla="*/ 907 w 1930"/>
              <a:gd name="T13" fmla="*/ 321 h 428"/>
              <a:gd name="T14" fmla="*/ 1170 w 1930"/>
              <a:gd name="T15" fmla="*/ 366 h 428"/>
              <a:gd name="T16" fmla="*/ 1226 w 1930"/>
              <a:gd name="T17" fmla="*/ 83 h 428"/>
              <a:gd name="T18" fmla="*/ 1170 w 1930"/>
              <a:gd name="T19" fmla="*/ 366 h 428"/>
              <a:gd name="T20" fmla="*/ 1394 w 1930"/>
              <a:gd name="T21" fmla="*/ 75 h 428"/>
              <a:gd name="T22" fmla="*/ 1343 w 1930"/>
              <a:gd name="T23" fmla="*/ 366 h 428"/>
              <a:gd name="T24" fmla="*/ 1391 w 1930"/>
              <a:gd name="T25" fmla="*/ 156 h 428"/>
              <a:gd name="T26" fmla="*/ 1522 w 1930"/>
              <a:gd name="T27" fmla="*/ 371 h 428"/>
              <a:gd name="T28" fmla="*/ 1578 w 1930"/>
              <a:gd name="T29" fmla="*/ 83 h 428"/>
              <a:gd name="T30" fmla="*/ 1528 w 1930"/>
              <a:gd name="T31" fmla="*/ 293 h 428"/>
              <a:gd name="T32" fmla="*/ 1880 w 1930"/>
              <a:gd name="T33" fmla="*/ 371 h 428"/>
              <a:gd name="T34" fmla="*/ 1754 w 1930"/>
              <a:gd name="T35" fmla="*/ 290 h 428"/>
              <a:gd name="T36" fmla="*/ 1673 w 1930"/>
              <a:gd name="T37" fmla="*/ 355 h 428"/>
              <a:gd name="T38" fmla="*/ 1830 w 1930"/>
              <a:gd name="T39" fmla="*/ 83 h 428"/>
              <a:gd name="T40" fmla="*/ 1838 w 1930"/>
              <a:gd name="T41" fmla="*/ 248 h 428"/>
              <a:gd name="T42" fmla="*/ 1768 w 1930"/>
              <a:gd name="T43" fmla="*/ 248 h 428"/>
              <a:gd name="T44" fmla="*/ 13 w 1930"/>
              <a:gd name="T45" fmla="*/ 292 h 428"/>
              <a:gd name="T46" fmla="*/ 13 w 1930"/>
              <a:gd name="T47" fmla="*/ 292 h 428"/>
              <a:gd name="T48" fmla="*/ 378 w 1930"/>
              <a:gd name="T49" fmla="*/ 308 h 428"/>
              <a:gd name="T50" fmla="*/ 114 w 1930"/>
              <a:gd name="T51" fmla="*/ 403 h 428"/>
              <a:gd name="T52" fmla="*/ 0 w 1930"/>
              <a:gd name="T53" fmla="*/ 223 h 428"/>
              <a:gd name="T54" fmla="*/ 131 w 1930"/>
              <a:gd name="T55" fmla="*/ 36 h 428"/>
              <a:gd name="T56" fmla="*/ 329 w 1930"/>
              <a:gd name="T57" fmla="*/ 174 h 428"/>
              <a:gd name="T58" fmla="*/ 72 w 1930"/>
              <a:gd name="T59" fmla="*/ 165 h 428"/>
              <a:gd name="T60" fmla="*/ 68 w 1930"/>
              <a:gd name="T61" fmla="*/ 272 h 428"/>
              <a:gd name="T62" fmla="*/ 246 w 1930"/>
              <a:gd name="T63" fmla="*/ 355 h 428"/>
              <a:gd name="T64" fmla="*/ 329 w 1930"/>
              <a:gd name="T65" fmla="*/ 174 h 428"/>
              <a:gd name="T66" fmla="*/ 734 w 1930"/>
              <a:gd name="T67" fmla="*/ 352 h 428"/>
              <a:gd name="T68" fmla="*/ 602 w 1930"/>
              <a:gd name="T69" fmla="*/ 262 h 428"/>
              <a:gd name="T70" fmla="*/ 566 w 1930"/>
              <a:gd name="T71" fmla="*/ 251 h 428"/>
              <a:gd name="T72" fmla="*/ 513 w 1930"/>
              <a:gd name="T73" fmla="*/ 366 h 428"/>
              <a:gd name="T74" fmla="*/ 605 w 1930"/>
              <a:gd name="T75" fmla="*/ 83 h 428"/>
              <a:gd name="T76" fmla="*/ 647 w 1930"/>
              <a:gd name="T77" fmla="*/ 237 h 428"/>
              <a:gd name="T78" fmla="*/ 600 w 1930"/>
              <a:gd name="T79" fmla="*/ 125 h 428"/>
              <a:gd name="T80" fmla="*/ 569 w 1930"/>
              <a:gd name="T81" fmla="*/ 209 h 428"/>
              <a:gd name="T82" fmla="*/ 647 w 1930"/>
              <a:gd name="T83" fmla="*/ 1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0" h="428">
                <a:moveTo>
                  <a:pt x="12" y="291"/>
                </a:moveTo>
                <a:cubicBezTo>
                  <a:pt x="12" y="292"/>
                  <a:pt x="12" y="292"/>
                  <a:pt x="12" y="292"/>
                </a:cubicBezTo>
                <a:cubicBezTo>
                  <a:pt x="12" y="291"/>
                  <a:pt x="12" y="291"/>
                  <a:pt x="12" y="291"/>
                </a:cubicBezTo>
                <a:close/>
                <a:moveTo>
                  <a:pt x="1064" y="223"/>
                </a:moveTo>
                <a:cubicBezTo>
                  <a:pt x="1064" y="308"/>
                  <a:pt x="993" y="365"/>
                  <a:pt x="918" y="366"/>
                </a:cubicBezTo>
                <a:cubicBezTo>
                  <a:pt x="821" y="366"/>
                  <a:pt x="821" y="366"/>
                  <a:pt x="821" y="366"/>
                </a:cubicBezTo>
                <a:cubicBezTo>
                  <a:pt x="823" y="83"/>
                  <a:pt x="823" y="83"/>
                  <a:pt x="823" y="83"/>
                </a:cubicBezTo>
                <a:cubicBezTo>
                  <a:pt x="916" y="83"/>
                  <a:pt x="916" y="83"/>
                  <a:pt x="916" y="83"/>
                </a:cubicBezTo>
                <a:cubicBezTo>
                  <a:pt x="1005" y="82"/>
                  <a:pt x="1064" y="138"/>
                  <a:pt x="1064" y="223"/>
                </a:cubicBezTo>
                <a:close/>
                <a:moveTo>
                  <a:pt x="1011" y="220"/>
                </a:moveTo>
                <a:cubicBezTo>
                  <a:pt x="1009" y="168"/>
                  <a:pt x="973" y="127"/>
                  <a:pt x="918" y="128"/>
                </a:cubicBezTo>
                <a:cubicBezTo>
                  <a:pt x="874" y="128"/>
                  <a:pt x="874" y="128"/>
                  <a:pt x="874" y="128"/>
                </a:cubicBezTo>
                <a:cubicBezTo>
                  <a:pt x="874" y="321"/>
                  <a:pt x="874" y="321"/>
                  <a:pt x="874" y="321"/>
                </a:cubicBezTo>
                <a:cubicBezTo>
                  <a:pt x="907" y="321"/>
                  <a:pt x="907" y="321"/>
                  <a:pt x="907" y="321"/>
                </a:cubicBezTo>
                <a:cubicBezTo>
                  <a:pt x="968" y="320"/>
                  <a:pt x="1009" y="285"/>
                  <a:pt x="1011" y="220"/>
                </a:cubicBezTo>
                <a:close/>
                <a:moveTo>
                  <a:pt x="1170" y="366"/>
                </a:moveTo>
                <a:cubicBezTo>
                  <a:pt x="1223" y="366"/>
                  <a:pt x="1223" y="366"/>
                  <a:pt x="1223" y="366"/>
                </a:cubicBezTo>
                <a:cubicBezTo>
                  <a:pt x="1226" y="83"/>
                  <a:pt x="1226" y="83"/>
                  <a:pt x="1226" y="83"/>
                </a:cubicBezTo>
                <a:cubicBezTo>
                  <a:pt x="1173" y="83"/>
                  <a:pt x="1173" y="83"/>
                  <a:pt x="1173" y="83"/>
                </a:cubicBezTo>
                <a:lnTo>
                  <a:pt x="1170" y="366"/>
                </a:lnTo>
                <a:close/>
                <a:moveTo>
                  <a:pt x="1528" y="293"/>
                </a:moveTo>
                <a:cubicBezTo>
                  <a:pt x="1394" y="75"/>
                  <a:pt x="1394" y="75"/>
                  <a:pt x="1394" y="75"/>
                </a:cubicBezTo>
                <a:cubicBezTo>
                  <a:pt x="1346" y="92"/>
                  <a:pt x="1346" y="92"/>
                  <a:pt x="1346" y="92"/>
                </a:cubicBezTo>
                <a:cubicBezTo>
                  <a:pt x="1343" y="366"/>
                  <a:pt x="1343" y="366"/>
                  <a:pt x="1343" y="366"/>
                </a:cubicBezTo>
                <a:cubicBezTo>
                  <a:pt x="1396" y="366"/>
                  <a:pt x="1396" y="366"/>
                  <a:pt x="1396" y="366"/>
                </a:cubicBezTo>
                <a:cubicBezTo>
                  <a:pt x="1391" y="156"/>
                  <a:pt x="1391" y="156"/>
                  <a:pt x="1391" y="156"/>
                </a:cubicBezTo>
                <a:cubicBezTo>
                  <a:pt x="1394" y="156"/>
                  <a:pt x="1394" y="156"/>
                  <a:pt x="1394" y="156"/>
                </a:cubicBezTo>
                <a:cubicBezTo>
                  <a:pt x="1522" y="371"/>
                  <a:pt x="1522" y="371"/>
                  <a:pt x="1522" y="371"/>
                </a:cubicBezTo>
                <a:cubicBezTo>
                  <a:pt x="1575" y="355"/>
                  <a:pt x="1575" y="355"/>
                  <a:pt x="1575" y="355"/>
                </a:cubicBezTo>
                <a:cubicBezTo>
                  <a:pt x="1578" y="83"/>
                  <a:pt x="1578" y="83"/>
                  <a:pt x="1578" y="83"/>
                </a:cubicBezTo>
                <a:cubicBezTo>
                  <a:pt x="1525" y="83"/>
                  <a:pt x="1525" y="83"/>
                  <a:pt x="1525" y="83"/>
                </a:cubicBezTo>
                <a:lnTo>
                  <a:pt x="1528" y="293"/>
                </a:lnTo>
                <a:close/>
                <a:moveTo>
                  <a:pt x="1930" y="355"/>
                </a:moveTo>
                <a:cubicBezTo>
                  <a:pt x="1880" y="371"/>
                  <a:pt x="1880" y="371"/>
                  <a:pt x="1880" y="371"/>
                </a:cubicBezTo>
                <a:cubicBezTo>
                  <a:pt x="1852" y="290"/>
                  <a:pt x="1852" y="290"/>
                  <a:pt x="1852" y="290"/>
                </a:cubicBezTo>
                <a:cubicBezTo>
                  <a:pt x="1754" y="290"/>
                  <a:pt x="1754" y="290"/>
                  <a:pt x="1754" y="290"/>
                </a:cubicBezTo>
                <a:cubicBezTo>
                  <a:pt x="1721" y="371"/>
                  <a:pt x="1721" y="371"/>
                  <a:pt x="1721" y="371"/>
                </a:cubicBezTo>
                <a:cubicBezTo>
                  <a:pt x="1673" y="355"/>
                  <a:pt x="1673" y="355"/>
                  <a:pt x="1673" y="355"/>
                </a:cubicBezTo>
                <a:cubicBezTo>
                  <a:pt x="1782" y="83"/>
                  <a:pt x="1782" y="83"/>
                  <a:pt x="1782" y="83"/>
                </a:cubicBezTo>
                <a:cubicBezTo>
                  <a:pt x="1830" y="83"/>
                  <a:pt x="1830" y="83"/>
                  <a:pt x="1830" y="83"/>
                </a:cubicBezTo>
                <a:lnTo>
                  <a:pt x="1930" y="355"/>
                </a:lnTo>
                <a:close/>
                <a:moveTo>
                  <a:pt x="1838" y="248"/>
                </a:moveTo>
                <a:cubicBezTo>
                  <a:pt x="1805" y="137"/>
                  <a:pt x="1805" y="137"/>
                  <a:pt x="1805" y="137"/>
                </a:cubicBezTo>
                <a:cubicBezTo>
                  <a:pt x="1768" y="248"/>
                  <a:pt x="1768" y="248"/>
                  <a:pt x="1768" y="248"/>
                </a:cubicBezTo>
                <a:lnTo>
                  <a:pt x="1838" y="248"/>
                </a:lnTo>
                <a:close/>
                <a:moveTo>
                  <a:pt x="13" y="292"/>
                </a:moveTo>
                <a:cubicBezTo>
                  <a:pt x="13" y="292"/>
                  <a:pt x="13" y="292"/>
                  <a:pt x="13" y="292"/>
                </a:cubicBezTo>
                <a:cubicBezTo>
                  <a:pt x="13" y="292"/>
                  <a:pt x="13" y="292"/>
                  <a:pt x="13" y="292"/>
                </a:cubicBezTo>
                <a:close/>
                <a:moveTo>
                  <a:pt x="384" y="154"/>
                </a:moveTo>
                <a:cubicBezTo>
                  <a:pt x="403" y="205"/>
                  <a:pt x="400" y="259"/>
                  <a:pt x="378" y="308"/>
                </a:cubicBezTo>
                <a:cubicBezTo>
                  <a:pt x="356" y="356"/>
                  <a:pt x="316" y="392"/>
                  <a:pt x="266" y="410"/>
                </a:cubicBezTo>
                <a:cubicBezTo>
                  <a:pt x="216" y="428"/>
                  <a:pt x="162" y="426"/>
                  <a:pt x="114" y="403"/>
                </a:cubicBezTo>
                <a:cubicBezTo>
                  <a:pt x="66" y="381"/>
                  <a:pt x="30" y="341"/>
                  <a:pt x="13" y="292"/>
                </a:cubicBezTo>
                <a:cubicBezTo>
                  <a:pt x="4" y="269"/>
                  <a:pt x="0" y="246"/>
                  <a:pt x="0" y="223"/>
                </a:cubicBezTo>
                <a:cubicBezTo>
                  <a:pt x="0" y="195"/>
                  <a:pt x="6" y="167"/>
                  <a:pt x="18" y="141"/>
                </a:cubicBezTo>
                <a:cubicBezTo>
                  <a:pt x="40" y="92"/>
                  <a:pt x="80" y="55"/>
                  <a:pt x="131" y="36"/>
                </a:cubicBezTo>
                <a:cubicBezTo>
                  <a:pt x="234" y="0"/>
                  <a:pt x="347" y="53"/>
                  <a:pt x="384" y="154"/>
                </a:cubicBezTo>
                <a:close/>
                <a:moveTo>
                  <a:pt x="329" y="174"/>
                </a:moveTo>
                <a:cubicBezTo>
                  <a:pt x="303" y="103"/>
                  <a:pt x="223" y="66"/>
                  <a:pt x="151" y="91"/>
                </a:cubicBezTo>
                <a:cubicBezTo>
                  <a:pt x="116" y="105"/>
                  <a:pt x="87" y="131"/>
                  <a:pt x="72" y="165"/>
                </a:cubicBezTo>
                <a:cubicBezTo>
                  <a:pt x="56" y="199"/>
                  <a:pt x="55" y="237"/>
                  <a:pt x="68" y="272"/>
                </a:cubicBezTo>
                <a:cubicBezTo>
                  <a:pt x="68" y="272"/>
                  <a:pt x="68" y="272"/>
                  <a:pt x="68" y="272"/>
                </a:cubicBezTo>
                <a:cubicBezTo>
                  <a:pt x="80" y="307"/>
                  <a:pt x="106" y="334"/>
                  <a:pt x="139" y="350"/>
                </a:cubicBezTo>
                <a:cubicBezTo>
                  <a:pt x="173" y="366"/>
                  <a:pt x="211" y="368"/>
                  <a:pt x="246" y="355"/>
                </a:cubicBezTo>
                <a:cubicBezTo>
                  <a:pt x="281" y="342"/>
                  <a:pt x="309" y="316"/>
                  <a:pt x="325" y="283"/>
                </a:cubicBezTo>
                <a:cubicBezTo>
                  <a:pt x="341" y="249"/>
                  <a:pt x="342" y="210"/>
                  <a:pt x="329" y="174"/>
                </a:cubicBezTo>
                <a:close/>
                <a:moveTo>
                  <a:pt x="647" y="237"/>
                </a:moveTo>
                <a:cubicBezTo>
                  <a:pt x="734" y="352"/>
                  <a:pt x="734" y="352"/>
                  <a:pt x="734" y="352"/>
                </a:cubicBezTo>
                <a:cubicBezTo>
                  <a:pt x="681" y="371"/>
                  <a:pt x="681" y="371"/>
                  <a:pt x="681" y="371"/>
                </a:cubicBezTo>
                <a:cubicBezTo>
                  <a:pt x="602" y="262"/>
                  <a:pt x="602" y="262"/>
                  <a:pt x="602" y="262"/>
                </a:cubicBezTo>
                <a:cubicBezTo>
                  <a:pt x="598" y="255"/>
                  <a:pt x="592" y="252"/>
                  <a:pt x="583" y="251"/>
                </a:cubicBezTo>
                <a:cubicBezTo>
                  <a:pt x="566" y="251"/>
                  <a:pt x="566" y="251"/>
                  <a:pt x="566" y="251"/>
                </a:cubicBezTo>
                <a:cubicBezTo>
                  <a:pt x="566" y="366"/>
                  <a:pt x="566" y="366"/>
                  <a:pt x="566" y="366"/>
                </a:cubicBezTo>
                <a:cubicBezTo>
                  <a:pt x="513" y="366"/>
                  <a:pt x="513" y="366"/>
                  <a:pt x="513" y="366"/>
                </a:cubicBezTo>
                <a:cubicBezTo>
                  <a:pt x="516" y="83"/>
                  <a:pt x="516" y="83"/>
                  <a:pt x="516" y="83"/>
                </a:cubicBezTo>
                <a:cubicBezTo>
                  <a:pt x="605" y="83"/>
                  <a:pt x="605" y="83"/>
                  <a:pt x="605" y="83"/>
                </a:cubicBezTo>
                <a:cubicBezTo>
                  <a:pt x="674" y="83"/>
                  <a:pt x="702" y="120"/>
                  <a:pt x="703" y="165"/>
                </a:cubicBezTo>
                <a:cubicBezTo>
                  <a:pt x="702" y="200"/>
                  <a:pt x="680" y="226"/>
                  <a:pt x="647" y="237"/>
                </a:cubicBezTo>
                <a:close/>
                <a:moveTo>
                  <a:pt x="647" y="165"/>
                </a:moveTo>
                <a:cubicBezTo>
                  <a:pt x="647" y="139"/>
                  <a:pt x="625" y="125"/>
                  <a:pt x="600" y="125"/>
                </a:cubicBezTo>
                <a:cubicBezTo>
                  <a:pt x="569" y="125"/>
                  <a:pt x="569" y="125"/>
                  <a:pt x="569" y="125"/>
                </a:cubicBezTo>
                <a:cubicBezTo>
                  <a:pt x="569" y="209"/>
                  <a:pt x="569" y="209"/>
                  <a:pt x="569" y="209"/>
                </a:cubicBezTo>
                <a:cubicBezTo>
                  <a:pt x="600" y="209"/>
                  <a:pt x="600" y="209"/>
                  <a:pt x="600" y="209"/>
                </a:cubicBezTo>
                <a:cubicBezTo>
                  <a:pt x="616" y="209"/>
                  <a:pt x="647" y="202"/>
                  <a:pt x="647"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22" name="Ahead of change (PHJU)"/>
          <p:cNvSpPr>
            <a:spLocks noGrp="1" noSelect="1" noChangeAspect="1"/>
          </p:cNvSpPr>
          <p:nvPr userDrawn="1">
            <p:ph type="body" idx="1000" hasCustomPrompt="1"/>
            <p:custDataLst>
              <p:custData r:id="rId4"/>
            </p:custDataLst>
          </p:nvPr>
        </p:nvSpPr>
        <p:spPr bwMode="gray">
          <a:xfrm>
            <a:off x="803412" y="1067589"/>
            <a:ext cx="1656000" cy="215820"/>
          </a:xfrm>
          <a:custGeom>
            <a:avLst/>
            <a:gdLst>
              <a:gd name="T0" fmla="*/ 2256 w 2302"/>
              <a:gd name="T1" fmla="*/ 152 h 301"/>
              <a:gd name="T2" fmla="*/ 2299 w 2302"/>
              <a:gd name="T3" fmla="*/ 177 h 301"/>
              <a:gd name="T4" fmla="*/ 2232 w 2302"/>
              <a:gd name="T5" fmla="*/ 234 h 301"/>
              <a:gd name="T6" fmla="*/ 2232 w 2302"/>
              <a:gd name="T7" fmla="*/ 199 h 301"/>
              <a:gd name="T8" fmla="*/ 2024 w 2302"/>
              <a:gd name="T9" fmla="*/ 164 h 301"/>
              <a:gd name="T10" fmla="*/ 2053 w 2302"/>
              <a:gd name="T11" fmla="*/ 197 h 301"/>
              <a:gd name="T12" fmla="*/ 2125 w 2302"/>
              <a:gd name="T13" fmla="*/ 97 h 301"/>
              <a:gd name="T14" fmla="*/ 2040 w 2302"/>
              <a:gd name="T15" fmla="*/ 94 h 301"/>
              <a:gd name="T16" fmla="*/ 2082 w 2302"/>
              <a:gd name="T17" fmla="*/ 213 h 301"/>
              <a:gd name="T18" fmla="*/ 2011 w 2302"/>
              <a:gd name="T19" fmla="*/ 245 h 301"/>
              <a:gd name="T20" fmla="*/ 1817 w 2302"/>
              <a:gd name="T21" fmla="*/ 231 h 301"/>
              <a:gd name="T22" fmla="*/ 1887 w 2302"/>
              <a:gd name="T23" fmla="*/ 133 h 301"/>
              <a:gd name="T24" fmla="*/ 1952 w 2302"/>
              <a:gd name="T25" fmla="*/ 231 h 301"/>
              <a:gd name="T26" fmla="*/ 1859 w 2302"/>
              <a:gd name="T27" fmla="*/ 119 h 301"/>
              <a:gd name="T28" fmla="*/ 1817 w 2302"/>
              <a:gd name="T29" fmla="*/ 231 h 301"/>
              <a:gd name="T30" fmla="*/ 1714 w 2302"/>
              <a:gd name="T31" fmla="*/ 132 h 301"/>
              <a:gd name="T32" fmla="*/ 1701 w 2302"/>
              <a:gd name="T33" fmla="*/ 234 h 301"/>
              <a:gd name="T34" fmla="*/ 1784 w 2302"/>
              <a:gd name="T35" fmla="*/ 231 h 301"/>
              <a:gd name="T36" fmla="*/ 1742 w 2302"/>
              <a:gd name="T37" fmla="*/ 117 h 301"/>
              <a:gd name="T38" fmla="*/ 1701 w 2302"/>
              <a:gd name="T39" fmla="*/ 234 h 301"/>
              <a:gd name="T40" fmla="*/ 1522 w 2302"/>
              <a:gd name="T41" fmla="*/ 159 h 301"/>
              <a:gd name="T42" fmla="*/ 1571 w 2302"/>
              <a:gd name="T43" fmla="*/ 231 h 301"/>
              <a:gd name="T44" fmla="*/ 1563 w 2302"/>
              <a:gd name="T45" fmla="*/ 94 h 301"/>
              <a:gd name="T46" fmla="*/ 1479 w 2302"/>
              <a:gd name="T47" fmla="*/ 4 h 301"/>
              <a:gd name="T48" fmla="*/ 1453 w 2302"/>
              <a:gd name="T49" fmla="*/ 210 h 301"/>
              <a:gd name="T50" fmla="*/ 1368 w 2302"/>
              <a:gd name="T51" fmla="*/ 164 h 301"/>
              <a:gd name="T52" fmla="*/ 1454 w 2302"/>
              <a:gd name="T53" fmla="*/ 121 h 301"/>
              <a:gd name="T54" fmla="*/ 1397 w 2302"/>
              <a:gd name="T55" fmla="*/ 234 h 301"/>
              <a:gd name="T56" fmla="*/ 1197 w 2302"/>
              <a:gd name="T57" fmla="*/ 132 h 301"/>
              <a:gd name="T58" fmla="*/ 1197 w 2302"/>
              <a:gd name="T59" fmla="*/ 97 h 301"/>
              <a:gd name="T60" fmla="*/ 1222 w 2302"/>
              <a:gd name="T61" fmla="*/ 45 h 301"/>
              <a:gd name="T62" fmla="*/ 1154 w 2302"/>
              <a:gd name="T63" fmla="*/ 52 h 301"/>
              <a:gd name="T64" fmla="*/ 1132 w 2302"/>
              <a:gd name="T65" fmla="*/ 132 h 301"/>
              <a:gd name="T66" fmla="*/ 1040 w 2302"/>
              <a:gd name="T67" fmla="*/ 198 h 301"/>
              <a:gd name="T68" fmla="*/ 1070 w 2302"/>
              <a:gd name="T69" fmla="*/ 164 h 301"/>
              <a:gd name="T70" fmla="*/ 1113 w 2302"/>
              <a:gd name="T71" fmla="*/ 164 h 301"/>
              <a:gd name="T72" fmla="*/ 1040 w 2302"/>
              <a:gd name="T73" fmla="*/ 234 h 301"/>
              <a:gd name="T74" fmla="*/ 796 w 2302"/>
              <a:gd name="T75" fmla="*/ 132 h 301"/>
              <a:gd name="T76" fmla="*/ 784 w 2302"/>
              <a:gd name="T77" fmla="*/ 234 h 301"/>
              <a:gd name="T78" fmla="*/ 867 w 2302"/>
              <a:gd name="T79" fmla="*/ 231 h 301"/>
              <a:gd name="T80" fmla="*/ 825 w 2302"/>
              <a:gd name="T81" fmla="*/ 116 h 301"/>
              <a:gd name="T82" fmla="*/ 784 w 2302"/>
              <a:gd name="T83" fmla="*/ 234 h 301"/>
              <a:gd name="T84" fmla="*/ 624 w 2302"/>
              <a:gd name="T85" fmla="*/ 132 h 301"/>
              <a:gd name="T86" fmla="*/ 611 w 2302"/>
              <a:gd name="T87" fmla="*/ 234 h 301"/>
              <a:gd name="T88" fmla="*/ 694 w 2302"/>
              <a:gd name="T89" fmla="*/ 231 h 301"/>
              <a:gd name="T90" fmla="*/ 652 w 2302"/>
              <a:gd name="T91" fmla="*/ 117 h 301"/>
              <a:gd name="T92" fmla="*/ 611 w 2302"/>
              <a:gd name="T93" fmla="*/ 234 h 301"/>
              <a:gd name="T94" fmla="*/ 484 w 2302"/>
              <a:gd name="T95" fmla="*/ 152 h 301"/>
              <a:gd name="T96" fmla="*/ 527 w 2302"/>
              <a:gd name="T97" fmla="*/ 177 h 301"/>
              <a:gd name="T98" fmla="*/ 460 w 2302"/>
              <a:gd name="T99" fmla="*/ 234 h 301"/>
              <a:gd name="T100" fmla="*/ 460 w 2302"/>
              <a:gd name="T101" fmla="*/ 199 h 301"/>
              <a:gd name="T102" fmla="*/ 262 w 2302"/>
              <a:gd name="T103" fmla="*/ 231 h 301"/>
              <a:gd name="T104" fmla="*/ 311 w 2302"/>
              <a:gd name="T105" fmla="*/ 156 h 301"/>
              <a:gd name="T106" fmla="*/ 354 w 2302"/>
              <a:gd name="T107" fmla="*/ 154 h 301"/>
              <a:gd name="T108" fmla="*/ 262 w 2302"/>
              <a:gd name="T109" fmla="*/ 4 h 301"/>
              <a:gd name="T110" fmla="*/ 68 w 2302"/>
              <a:gd name="T111" fmla="*/ 170 h 301"/>
              <a:gd name="T112" fmla="*/ 109 w 2302"/>
              <a:gd name="T113" fmla="*/ 133 h 301"/>
              <a:gd name="T114" fmla="*/ 0 w 2302"/>
              <a:gd name="T115" fmla="*/ 231 h 301"/>
              <a:gd name="T116" fmla="*/ 140 w 2302"/>
              <a:gd name="T117" fmla="*/ 207 h 301"/>
              <a:gd name="T118" fmla="*/ 98 w 2302"/>
              <a:gd name="T119"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2" h="301">
                <a:moveTo>
                  <a:pt x="2196" y="152"/>
                </a:moveTo>
                <a:cubicBezTo>
                  <a:pt x="2200" y="136"/>
                  <a:pt x="2211" y="129"/>
                  <a:pt x="2228" y="129"/>
                </a:cubicBezTo>
                <a:cubicBezTo>
                  <a:pt x="2245" y="129"/>
                  <a:pt x="2254" y="138"/>
                  <a:pt x="2256" y="152"/>
                </a:cubicBezTo>
                <a:lnTo>
                  <a:pt x="2196" y="152"/>
                </a:lnTo>
                <a:close/>
                <a:moveTo>
                  <a:pt x="2197" y="177"/>
                </a:moveTo>
                <a:cubicBezTo>
                  <a:pt x="2299" y="177"/>
                  <a:pt x="2299" y="177"/>
                  <a:pt x="2299" y="177"/>
                </a:cubicBezTo>
                <a:cubicBezTo>
                  <a:pt x="2302" y="130"/>
                  <a:pt x="2276" y="94"/>
                  <a:pt x="2228" y="94"/>
                </a:cubicBezTo>
                <a:cubicBezTo>
                  <a:pt x="2186" y="94"/>
                  <a:pt x="2153" y="123"/>
                  <a:pt x="2153" y="164"/>
                </a:cubicBezTo>
                <a:cubicBezTo>
                  <a:pt x="2153" y="205"/>
                  <a:pt x="2184" y="234"/>
                  <a:pt x="2232" y="234"/>
                </a:cubicBezTo>
                <a:cubicBezTo>
                  <a:pt x="2260" y="234"/>
                  <a:pt x="2277" y="225"/>
                  <a:pt x="2290" y="214"/>
                </a:cubicBezTo>
                <a:cubicBezTo>
                  <a:pt x="2265" y="188"/>
                  <a:pt x="2265" y="188"/>
                  <a:pt x="2265" y="188"/>
                </a:cubicBezTo>
                <a:cubicBezTo>
                  <a:pt x="2259" y="193"/>
                  <a:pt x="2247" y="199"/>
                  <a:pt x="2232" y="199"/>
                </a:cubicBezTo>
                <a:cubicBezTo>
                  <a:pt x="2212" y="199"/>
                  <a:pt x="2201" y="191"/>
                  <a:pt x="2197" y="177"/>
                </a:cubicBezTo>
                <a:close/>
                <a:moveTo>
                  <a:pt x="2053" y="197"/>
                </a:moveTo>
                <a:cubicBezTo>
                  <a:pt x="2035" y="197"/>
                  <a:pt x="2024" y="185"/>
                  <a:pt x="2024" y="164"/>
                </a:cubicBezTo>
                <a:cubicBezTo>
                  <a:pt x="2024" y="144"/>
                  <a:pt x="2035" y="132"/>
                  <a:pt x="2053" y="132"/>
                </a:cubicBezTo>
                <a:cubicBezTo>
                  <a:pt x="2071" y="132"/>
                  <a:pt x="2083" y="144"/>
                  <a:pt x="2083" y="164"/>
                </a:cubicBezTo>
                <a:cubicBezTo>
                  <a:pt x="2083" y="185"/>
                  <a:pt x="2071" y="197"/>
                  <a:pt x="2053" y="197"/>
                </a:cubicBezTo>
                <a:close/>
                <a:moveTo>
                  <a:pt x="2052" y="301"/>
                </a:moveTo>
                <a:cubicBezTo>
                  <a:pt x="2091" y="301"/>
                  <a:pt x="2125" y="282"/>
                  <a:pt x="2125" y="231"/>
                </a:cubicBezTo>
                <a:cubicBezTo>
                  <a:pt x="2125" y="97"/>
                  <a:pt x="2125" y="97"/>
                  <a:pt x="2125" y="97"/>
                </a:cubicBezTo>
                <a:cubicBezTo>
                  <a:pt x="2082" y="97"/>
                  <a:pt x="2082" y="97"/>
                  <a:pt x="2082" y="97"/>
                </a:cubicBezTo>
                <a:cubicBezTo>
                  <a:pt x="2083" y="118"/>
                  <a:pt x="2083" y="118"/>
                  <a:pt x="2083" y="118"/>
                </a:cubicBezTo>
                <a:cubicBezTo>
                  <a:pt x="2075" y="104"/>
                  <a:pt x="2062" y="94"/>
                  <a:pt x="2040" y="94"/>
                </a:cubicBezTo>
                <a:cubicBezTo>
                  <a:pt x="2008" y="94"/>
                  <a:pt x="1980" y="122"/>
                  <a:pt x="1980" y="164"/>
                </a:cubicBezTo>
                <a:cubicBezTo>
                  <a:pt x="1980" y="205"/>
                  <a:pt x="2008" y="234"/>
                  <a:pt x="2041" y="234"/>
                </a:cubicBezTo>
                <a:cubicBezTo>
                  <a:pt x="2061" y="234"/>
                  <a:pt x="2075" y="225"/>
                  <a:pt x="2082" y="213"/>
                </a:cubicBezTo>
                <a:cubicBezTo>
                  <a:pt x="2082" y="229"/>
                  <a:pt x="2082" y="229"/>
                  <a:pt x="2082" y="229"/>
                </a:cubicBezTo>
                <a:cubicBezTo>
                  <a:pt x="2082" y="254"/>
                  <a:pt x="2070" y="265"/>
                  <a:pt x="2050" y="265"/>
                </a:cubicBezTo>
                <a:cubicBezTo>
                  <a:pt x="2031" y="265"/>
                  <a:pt x="2020" y="256"/>
                  <a:pt x="2011" y="245"/>
                </a:cubicBezTo>
                <a:cubicBezTo>
                  <a:pt x="1981" y="268"/>
                  <a:pt x="1981" y="268"/>
                  <a:pt x="1981" y="268"/>
                </a:cubicBezTo>
                <a:cubicBezTo>
                  <a:pt x="1996" y="288"/>
                  <a:pt x="2017" y="301"/>
                  <a:pt x="2052" y="301"/>
                </a:cubicBezTo>
                <a:close/>
                <a:moveTo>
                  <a:pt x="1817" y="231"/>
                </a:moveTo>
                <a:cubicBezTo>
                  <a:pt x="1860" y="231"/>
                  <a:pt x="1860" y="231"/>
                  <a:pt x="1860" y="231"/>
                </a:cubicBezTo>
                <a:cubicBezTo>
                  <a:pt x="1860" y="159"/>
                  <a:pt x="1860" y="159"/>
                  <a:pt x="1860" y="159"/>
                </a:cubicBezTo>
                <a:cubicBezTo>
                  <a:pt x="1860" y="142"/>
                  <a:pt x="1870" y="133"/>
                  <a:pt x="1887" y="133"/>
                </a:cubicBezTo>
                <a:cubicBezTo>
                  <a:pt x="1902" y="133"/>
                  <a:pt x="1909" y="141"/>
                  <a:pt x="1909" y="156"/>
                </a:cubicBezTo>
                <a:cubicBezTo>
                  <a:pt x="1909" y="231"/>
                  <a:pt x="1909" y="231"/>
                  <a:pt x="1909" y="231"/>
                </a:cubicBezTo>
                <a:cubicBezTo>
                  <a:pt x="1952" y="231"/>
                  <a:pt x="1952" y="231"/>
                  <a:pt x="1952" y="231"/>
                </a:cubicBezTo>
                <a:cubicBezTo>
                  <a:pt x="1952" y="154"/>
                  <a:pt x="1952" y="154"/>
                  <a:pt x="1952" y="154"/>
                </a:cubicBezTo>
                <a:cubicBezTo>
                  <a:pt x="1952" y="115"/>
                  <a:pt x="1931" y="94"/>
                  <a:pt x="1901" y="94"/>
                </a:cubicBezTo>
                <a:cubicBezTo>
                  <a:pt x="1883" y="94"/>
                  <a:pt x="1867" y="103"/>
                  <a:pt x="1859" y="119"/>
                </a:cubicBezTo>
                <a:cubicBezTo>
                  <a:pt x="1860" y="97"/>
                  <a:pt x="1860" y="97"/>
                  <a:pt x="1860" y="97"/>
                </a:cubicBezTo>
                <a:cubicBezTo>
                  <a:pt x="1817" y="97"/>
                  <a:pt x="1817" y="97"/>
                  <a:pt x="1817" y="97"/>
                </a:cubicBezTo>
                <a:lnTo>
                  <a:pt x="1817" y="231"/>
                </a:lnTo>
                <a:close/>
                <a:moveTo>
                  <a:pt x="1714" y="197"/>
                </a:moveTo>
                <a:cubicBezTo>
                  <a:pt x="1696" y="197"/>
                  <a:pt x="1686" y="184"/>
                  <a:pt x="1686" y="164"/>
                </a:cubicBezTo>
                <a:cubicBezTo>
                  <a:pt x="1686" y="144"/>
                  <a:pt x="1696" y="132"/>
                  <a:pt x="1714" y="132"/>
                </a:cubicBezTo>
                <a:cubicBezTo>
                  <a:pt x="1732" y="132"/>
                  <a:pt x="1742" y="144"/>
                  <a:pt x="1742" y="164"/>
                </a:cubicBezTo>
                <a:cubicBezTo>
                  <a:pt x="1742" y="184"/>
                  <a:pt x="1732" y="197"/>
                  <a:pt x="1714" y="197"/>
                </a:cubicBezTo>
                <a:close/>
                <a:moveTo>
                  <a:pt x="1701" y="234"/>
                </a:moveTo>
                <a:cubicBezTo>
                  <a:pt x="1721" y="234"/>
                  <a:pt x="1735" y="224"/>
                  <a:pt x="1742" y="211"/>
                </a:cubicBezTo>
                <a:cubicBezTo>
                  <a:pt x="1742" y="231"/>
                  <a:pt x="1742" y="231"/>
                  <a:pt x="1742" y="231"/>
                </a:cubicBezTo>
                <a:cubicBezTo>
                  <a:pt x="1784" y="231"/>
                  <a:pt x="1784" y="231"/>
                  <a:pt x="1784" y="231"/>
                </a:cubicBezTo>
                <a:cubicBezTo>
                  <a:pt x="1784" y="97"/>
                  <a:pt x="1784" y="97"/>
                  <a:pt x="1784" y="97"/>
                </a:cubicBezTo>
                <a:cubicBezTo>
                  <a:pt x="1742" y="97"/>
                  <a:pt x="1742" y="97"/>
                  <a:pt x="1742" y="97"/>
                </a:cubicBezTo>
                <a:cubicBezTo>
                  <a:pt x="1742" y="117"/>
                  <a:pt x="1742" y="117"/>
                  <a:pt x="1742" y="117"/>
                </a:cubicBezTo>
                <a:cubicBezTo>
                  <a:pt x="1735" y="103"/>
                  <a:pt x="1722" y="94"/>
                  <a:pt x="1701" y="94"/>
                </a:cubicBezTo>
                <a:cubicBezTo>
                  <a:pt x="1668" y="94"/>
                  <a:pt x="1642" y="123"/>
                  <a:pt x="1642" y="164"/>
                </a:cubicBezTo>
                <a:cubicBezTo>
                  <a:pt x="1642" y="205"/>
                  <a:pt x="1669" y="234"/>
                  <a:pt x="1701" y="234"/>
                </a:cubicBezTo>
                <a:close/>
                <a:moveTo>
                  <a:pt x="1479" y="231"/>
                </a:moveTo>
                <a:cubicBezTo>
                  <a:pt x="1522" y="231"/>
                  <a:pt x="1522" y="231"/>
                  <a:pt x="1522" y="231"/>
                </a:cubicBezTo>
                <a:cubicBezTo>
                  <a:pt x="1522" y="159"/>
                  <a:pt x="1522" y="159"/>
                  <a:pt x="1522" y="159"/>
                </a:cubicBezTo>
                <a:cubicBezTo>
                  <a:pt x="1522" y="142"/>
                  <a:pt x="1532" y="133"/>
                  <a:pt x="1549" y="133"/>
                </a:cubicBezTo>
                <a:cubicBezTo>
                  <a:pt x="1564" y="133"/>
                  <a:pt x="1571" y="141"/>
                  <a:pt x="1571" y="156"/>
                </a:cubicBezTo>
                <a:cubicBezTo>
                  <a:pt x="1571" y="231"/>
                  <a:pt x="1571" y="231"/>
                  <a:pt x="1571" y="231"/>
                </a:cubicBezTo>
                <a:cubicBezTo>
                  <a:pt x="1614" y="231"/>
                  <a:pt x="1614" y="231"/>
                  <a:pt x="1614" y="231"/>
                </a:cubicBezTo>
                <a:cubicBezTo>
                  <a:pt x="1614" y="154"/>
                  <a:pt x="1614" y="154"/>
                  <a:pt x="1614" y="154"/>
                </a:cubicBezTo>
                <a:cubicBezTo>
                  <a:pt x="1614" y="115"/>
                  <a:pt x="1592" y="94"/>
                  <a:pt x="1563" y="94"/>
                </a:cubicBezTo>
                <a:cubicBezTo>
                  <a:pt x="1545" y="94"/>
                  <a:pt x="1530" y="103"/>
                  <a:pt x="1522" y="118"/>
                </a:cubicBezTo>
                <a:cubicBezTo>
                  <a:pt x="1522" y="4"/>
                  <a:pt x="1522" y="4"/>
                  <a:pt x="1522" y="4"/>
                </a:cubicBezTo>
                <a:cubicBezTo>
                  <a:pt x="1479" y="4"/>
                  <a:pt x="1479" y="4"/>
                  <a:pt x="1479" y="4"/>
                </a:cubicBezTo>
                <a:lnTo>
                  <a:pt x="1479" y="231"/>
                </a:lnTo>
                <a:close/>
                <a:moveTo>
                  <a:pt x="1397" y="234"/>
                </a:moveTo>
                <a:cubicBezTo>
                  <a:pt x="1424" y="234"/>
                  <a:pt x="1440" y="224"/>
                  <a:pt x="1453" y="210"/>
                </a:cubicBezTo>
                <a:cubicBezTo>
                  <a:pt x="1425" y="184"/>
                  <a:pt x="1425" y="184"/>
                  <a:pt x="1425" y="184"/>
                </a:cubicBezTo>
                <a:cubicBezTo>
                  <a:pt x="1418" y="191"/>
                  <a:pt x="1411" y="197"/>
                  <a:pt x="1397" y="197"/>
                </a:cubicBezTo>
                <a:cubicBezTo>
                  <a:pt x="1378" y="197"/>
                  <a:pt x="1368" y="183"/>
                  <a:pt x="1368" y="164"/>
                </a:cubicBezTo>
                <a:cubicBezTo>
                  <a:pt x="1368" y="145"/>
                  <a:pt x="1378" y="131"/>
                  <a:pt x="1397" y="131"/>
                </a:cubicBezTo>
                <a:cubicBezTo>
                  <a:pt x="1408" y="131"/>
                  <a:pt x="1419" y="137"/>
                  <a:pt x="1424" y="145"/>
                </a:cubicBezTo>
                <a:cubicBezTo>
                  <a:pt x="1454" y="121"/>
                  <a:pt x="1454" y="121"/>
                  <a:pt x="1454" y="121"/>
                </a:cubicBezTo>
                <a:cubicBezTo>
                  <a:pt x="1440" y="104"/>
                  <a:pt x="1424" y="94"/>
                  <a:pt x="1397" y="94"/>
                </a:cubicBezTo>
                <a:cubicBezTo>
                  <a:pt x="1356" y="94"/>
                  <a:pt x="1324" y="123"/>
                  <a:pt x="1324" y="164"/>
                </a:cubicBezTo>
                <a:cubicBezTo>
                  <a:pt x="1324" y="205"/>
                  <a:pt x="1356" y="234"/>
                  <a:pt x="1397" y="234"/>
                </a:cubicBezTo>
                <a:close/>
                <a:moveTo>
                  <a:pt x="1154" y="231"/>
                </a:moveTo>
                <a:cubicBezTo>
                  <a:pt x="1197" y="231"/>
                  <a:pt x="1197" y="231"/>
                  <a:pt x="1197" y="231"/>
                </a:cubicBezTo>
                <a:cubicBezTo>
                  <a:pt x="1197" y="132"/>
                  <a:pt x="1197" y="132"/>
                  <a:pt x="1197" y="132"/>
                </a:cubicBezTo>
                <a:cubicBezTo>
                  <a:pt x="1233" y="132"/>
                  <a:pt x="1233" y="132"/>
                  <a:pt x="1233" y="132"/>
                </a:cubicBezTo>
                <a:cubicBezTo>
                  <a:pt x="1233" y="97"/>
                  <a:pt x="1233" y="97"/>
                  <a:pt x="1233" y="97"/>
                </a:cubicBezTo>
                <a:cubicBezTo>
                  <a:pt x="1197" y="97"/>
                  <a:pt x="1197" y="97"/>
                  <a:pt x="1197" y="97"/>
                </a:cubicBezTo>
                <a:cubicBezTo>
                  <a:pt x="1197" y="51"/>
                  <a:pt x="1197" y="51"/>
                  <a:pt x="1197" y="51"/>
                </a:cubicBezTo>
                <a:cubicBezTo>
                  <a:pt x="1197" y="41"/>
                  <a:pt x="1202" y="38"/>
                  <a:pt x="1208" y="38"/>
                </a:cubicBezTo>
                <a:cubicBezTo>
                  <a:pt x="1215" y="38"/>
                  <a:pt x="1219" y="41"/>
                  <a:pt x="1222" y="45"/>
                </a:cubicBezTo>
                <a:cubicBezTo>
                  <a:pt x="1245" y="17"/>
                  <a:pt x="1245" y="17"/>
                  <a:pt x="1245" y="17"/>
                </a:cubicBezTo>
                <a:cubicBezTo>
                  <a:pt x="1235" y="5"/>
                  <a:pt x="1223" y="0"/>
                  <a:pt x="1204" y="0"/>
                </a:cubicBezTo>
                <a:cubicBezTo>
                  <a:pt x="1171" y="0"/>
                  <a:pt x="1154" y="17"/>
                  <a:pt x="1154" y="52"/>
                </a:cubicBezTo>
                <a:cubicBezTo>
                  <a:pt x="1154" y="97"/>
                  <a:pt x="1154" y="97"/>
                  <a:pt x="1154" y="97"/>
                </a:cubicBezTo>
                <a:cubicBezTo>
                  <a:pt x="1132" y="97"/>
                  <a:pt x="1132" y="97"/>
                  <a:pt x="1132" y="97"/>
                </a:cubicBezTo>
                <a:cubicBezTo>
                  <a:pt x="1132" y="132"/>
                  <a:pt x="1132" y="132"/>
                  <a:pt x="1132" y="132"/>
                </a:cubicBezTo>
                <a:cubicBezTo>
                  <a:pt x="1154" y="132"/>
                  <a:pt x="1154" y="132"/>
                  <a:pt x="1154" y="132"/>
                </a:cubicBezTo>
                <a:lnTo>
                  <a:pt x="1154" y="231"/>
                </a:lnTo>
                <a:close/>
                <a:moveTo>
                  <a:pt x="1040" y="198"/>
                </a:moveTo>
                <a:cubicBezTo>
                  <a:pt x="1021" y="198"/>
                  <a:pt x="1009" y="184"/>
                  <a:pt x="1009" y="164"/>
                </a:cubicBezTo>
                <a:cubicBezTo>
                  <a:pt x="1009" y="144"/>
                  <a:pt x="1021" y="131"/>
                  <a:pt x="1040" y="131"/>
                </a:cubicBezTo>
                <a:cubicBezTo>
                  <a:pt x="1059" y="131"/>
                  <a:pt x="1070" y="144"/>
                  <a:pt x="1070" y="164"/>
                </a:cubicBezTo>
                <a:cubicBezTo>
                  <a:pt x="1070" y="184"/>
                  <a:pt x="1059" y="198"/>
                  <a:pt x="1040" y="198"/>
                </a:cubicBezTo>
                <a:close/>
                <a:moveTo>
                  <a:pt x="1040" y="234"/>
                </a:moveTo>
                <a:cubicBezTo>
                  <a:pt x="1081" y="234"/>
                  <a:pt x="1113" y="205"/>
                  <a:pt x="1113" y="164"/>
                </a:cubicBezTo>
                <a:cubicBezTo>
                  <a:pt x="1113" y="123"/>
                  <a:pt x="1081" y="94"/>
                  <a:pt x="1040" y="94"/>
                </a:cubicBezTo>
                <a:cubicBezTo>
                  <a:pt x="998" y="94"/>
                  <a:pt x="966" y="123"/>
                  <a:pt x="966" y="164"/>
                </a:cubicBezTo>
                <a:cubicBezTo>
                  <a:pt x="966" y="205"/>
                  <a:pt x="998" y="234"/>
                  <a:pt x="1040" y="234"/>
                </a:cubicBezTo>
                <a:close/>
                <a:moveTo>
                  <a:pt x="796" y="197"/>
                </a:moveTo>
                <a:cubicBezTo>
                  <a:pt x="778" y="197"/>
                  <a:pt x="767" y="185"/>
                  <a:pt x="767" y="164"/>
                </a:cubicBezTo>
                <a:cubicBezTo>
                  <a:pt x="767" y="144"/>
                  <a:pt x="778" y="132"/>
                  <a:pt x="796" y="132"/>
                </a:cubicBezTo>
                <a:cubicBezTo>
                  <a:pt x="814" y="132"/>
                  <a:pt x="826" y="144"/>
                  <a:pt x="826" y="164"/>
                </a:cubicBezTo>
                <a:cubicBezTo>
                  <a:pt x="826" y="185"/>
                  <a:pt x="814" y="197"/>
                  <a:pt x="796" y="197"/>
                </a:cubicBezTo>
                <a:close/>
                <a:moveTo>
                  <a:pt x="784" y="234"/>
                </a:moveTo>
                <a:cubicBezTo>
                  <a:pt x="804" y="234"/>
                  <a:pt x="818" y="226"/>
                  <a:pt x="826" y="212"/>
                </a:cubicBezTo>
                <a:cubicBezTo>
                  <a:pt x="825" y="231"/>
                  <a:pt x="825" y="231"/>
                  <a:pt x="825" y="231"/>
                </a:cubicBezTo>
                <a:cubicBezTo>
                  <a:pt x="867" y="231"/>
                  <a:pt x="867" y="231"/>
                  <a:pt x="867" y="231"/>
                </a:cubicBezTo>
                <a:cubicBezTo>
                  <a:pt x="867" y="4"/>
                  <a:pt x="867" y="4"/>
                  <a:pt x="867" y="4"/>
                </a:cubicBezTo>
                <a:cubicBezTo>
                  <a:pt x="825" y="4"/>
                  <a:pt x="825" y="4"/>
                  <a:pt x="825" y="4"/>
                </a:cubicBezTo>
                <a:cubicBezTo>
                  <a:pt x="825" y="116"/>
                  <a:pt x="825" y="116"/>
                  <a:pt x="825" y="116"/>
                </a:cubicBezTo>
                <a:cubicBezTo>
                  <a:pt x="816" y="103"/>
                  <a:pt x="804" y="94"/>
                  <a:pt x="783" y="94"/>
                </a:cubicBezTo>
                <a:cubicBezTo>
                  <a:pt x="751" y="94"/>
                  <a:pt x="723" y="122"/>
                  <a:pt x="723" y="164"/>
                </a:cubicBezTo>
                <a:cubicBezTo>
                  <a:pt x="723" y="205"/>
                  <a:pt x="751" y="234"/>
                  <a:pt x="784" y="234"/>
                </a:cubicBezTo>
                <a:close/>
                <a:moveTo>
                  <a:pt x="624" y="197"/>
                </a:moveTo>
                <a:cubicBezTo>
                  <a:pt x="606" y="197"/>
                  <a:pt x="596" y="184"/>
                  <a:pt x="596" y="164"/>
                </a:cubicBezTo>
                <a:cubicBezTo>
                  <a:pt x="596" y="144"/>
                  <a:pt x="606" y="132"/>
                  <a:pt x="624" y="132"/>
                </a:cubicBezTo>
                <a:cubicBezTo>
                  <a:pt x="642" y="132"/>
                  <a:pt x="652" y="144"/>
                  <a:pt x="652" y="164"/>
                </a:cubicBezTo>
                <a:cubicBezTo>
                  <a:pt x="652" y="184"/>
                  <a:pt x="642" y="197"/>
                  <a:pt x="624" y="197"/>
                </a:cubicBezTo>
                <a:close/>
                <a:moveTo>
                  <a:pt x="611" y="234"/>
                </a:moveTo>
                <a:cubicBezTo>
                  <a:pt x="631" y="234"/>
                  <a:pt x="645" y="224"/>
                  <a:pt x="652" y="211"/>
                </a:cubicBezTo>
                <a:cubicBezTo>
                  <a:pt x="652" y="231"/>
                  <a:pt x="652" y="231"/>
                  <a:pt x="652" y="231"/>
                </a:cubicBezTo>
                <a:cubicBezTo>
                  <a:pt x="694" y="231"/>
                  <a:pt x="694" y="231"/>
                  <a:pt x="694" y="231"/>
                </a:cubicBezTo>
                <a:cubicBezTo>
                  <a:pt x="694" y="97"/>
                  <a:pt x="694" y="97"/>
                  <a:pt x="694" y="97"/>
                </a:cubicBezTo>
                <a:cubicBezTo>
                  <a:pt x="652" y="97"/>
                  <a:pt x="652" y="97"/>
                  <a:pt x="652" y="97"/>
                </a:cubicBezTo>
                <a:cubicBezTo>
                  <a:pt x="652" y="117"/>
                  <a:pt x="652" y="117"/>
                  <a:pt x="652" y="117"/>
                </a:cubicBezTo>
                <a:cubicBezTo>
                  <a:pt x="645" y="103"/>
                  <a:pt x="631" y="94"/>
                  <a:pt x="611" y="94"/>
                </a:cubicBezTo>
                <a:cubicBezTo>
                  <a:pt x="578" y="94"/>
                  <a:pt x="551" y="123"/>
                  <a:pt x="551" y="164"/>
                </a:cubicBezTo>
                <a:cubicBezTo>
                  <a:pt x="551" y="205"/>
                  <a:pt x="579" y="234"/>
                  <a:pt x="611" y="234"/>
                </a:cubicBezTo>
                <a:close/>
                <a:moveTo>
                  <a:pt x="424" y="152"/>
                </a:moveTo>
                <a:cubicBezTo>
                  <a:pt x="428" y="136"/>
                  <a:pt x="439" y="129"/>
                  <a:pt x="456" y="129"/>
                </a:cubicBezTo>
                <a:cubicBezTo>
                  <a:pt x="473" y="129"/>
                  <a:pt x="482" y="138"/>
                  <a:pt x="484" y="152"/>
                </a:cubicBezTo>
                <a:lnTo>
                  <a:pt x="424" y="152"/>
                </a:lnTo>
                <a:close/>
                <a:moveTo>
                  <a:pt x="425" y="177"/>
                </a:moveTo>
                <a:cubicBezTo>
                  <a:pt x="527" y="177"/>
                  <a:pt x="527" y="177"/>
                  <a:pt x="527" y="177"/>
                </a:cubicBezTo>
                <a:cubicBezTo>
                  <a:pt x="530" y="130"/>
                  <a:pt x="504" y="94"/>
                  <a:pt x="456" y="94"/>
                </a:cubicBezTo>
                <a:cubicBezTo>
                  <a:pt x="414" y="94"/>
                  <a:pt x="382" y="123"/>
                  <a:pt x="382" y="164"/>
                </a:cubicBezTo>
                <a:cubicBezTo>
                  <a:pt x="382" y="205"/>
                  <a:pt x="413" y="234"/>
                  <a:pt x="460" y="234"/>
                </a:cubicBezTo>
                <a:cubicBezTo>
                  <a:pt x="488" y="234"/>
                  <a:pt x="505" y="225"/>
                  <a:pt x="518" y="214"/>
                </a:cubicBezTo>
                <a:cubicBezTo>
                  <a:pt x="493" y="188"/>
                  <a:pt x="493" y="188"/>
                  <a:pt x="493" y="188"/>
                </a:cubicBezTo>
                <a:cubicBezTo>
                  <a:pt x="487" y="193"/>
                  <a:pt x="475" y="199"/>
                  <a:pt x="460" y="199"/>
                </a:cubicBezTo>
                <a:cubicBezTo>
                  <a:pt x="441" y="199"/>
                  <a:pt x="429" y="191"/>
                  <a:pt x="425" y="177"/>
                </a:cubicBezTo>
                <a:close/>
                <a:moveTo>
                  <a:pt x="219" y="231"/>
                </a:moveTo>
                <a:cubicBezTo>
                  <a:pt x="262" y="231"/>
                  <a:pt x="262" y="231"/>
                  <a:pt x="262" y="231"/>
                </a:cubicBezTo>
                <a:cubicBezTo>
                  <a:pt x="262" y="159"/>
                  <a:pt x="262" y="159"/>
                  <a:pt x="262" y="159"/>
                </a:cubicBezTo>
                <a:cubicBezTo>
                  <a:pt x="262" y="142"/>
                  <a:pt x="272" y="133"/>
                  <a:pt x="289" y="133"/>
                </a:cubicBezTo>
                <a:cubicBezTo>
                  <a:pt x="304" y="133"/>
                  <a:pt x="311" y="141"/>
                  <a:pt x="311" y="156"/>
                </a:cubicBezTo>
                <a:cubicBezTo>
                  <a:pt x="311" y="231"/>
                  <a:pt x="311" y="231"/>
                  <a:pt x="311" y="231"/>
                </a:cubicBezTo>
                <a:cubicBezTo>
                  <a:pt x="354" y="231"/>
                  <a:pt x="354" y="231"/>
                  <a:pt x="354" y="231"/>
                </a:cubicBezTo>
                <a:cubicBezTo>
                  <a:pt x="354" y="154"/>
                  <a:pt x="354" y="154"/>
                  <a:pt x="354" y="154"/>
                </a:cubicBezTo>
                <a:cubicBezTo>
                  <a:pt x="354" y="115"/>
                  <a:pt x="333" y="94"/>
                  <a:pt x="304" y="94"/>
                </a:cubicBezTo>
                <a:cubicBezTo>
                  <a:pt x="285" y="94"/>
                  <a:pt x="270" y="103"/>
                  <a:pt x="262" y="118"/>
                </a:cubicBezTo>
                <a:cubicBezTo>
                  <a:pt x="262" y="4"/>
                  <a:pt x="262" y="4"/>
                  <a:pt x="262" y="4"/>
                </a:cubicBezTo>
                <a:cubicBezTo>
                  <a:pt x="219" y="4"/>
                  <a:pt x="219" y="4"/>
                  <a:pt x="219" y="4"/>
                </a:cubicBezTo>
                <a:lnTo>
                  <a:pt x="219" y="231"/>
                </a:lnTo>
                <a:close/>
                <a:moveTo>
                  <a:pt x="68" y="170"/>
                </a:moveTo>
                <a:cubicBezTo>
                  <a:pt x="83" y="133"/>
                  <a:pt x="83" y="133"/>
                  <a:pt x="83" y="133"/>
                </a:cubicBezTo>
                <a:cubicBezTo>
                  <a:pt x="89" y="118"/>
                  <a:pt x="96" y="94"/>
                  <a:pt x="96" y="94"/>
                </a:cubicBezTo>
                <a:cubicBezTo>
                  <a:pt x="96" y="94"/>
                  <a:pt x="102" y="118"/>
                  <a:pt x="109" y="133"/>
                </a:cubicBezTo>
                <a:cubicBezTo>
                  <a:pt x="124" y="170"/>
                  <a:pt x="124" y="170"/>
                  <a:pt x="124" y="170"/>
                </a:cubicBezTo>
                <a:lnTo>
                  <a:pt x="68" y="170"/>
                </a:lnTo>
                <a:close/>
                <a:moveTo>
                  <a:pt x="0" y="231"/>
                </a:moveTo>
                <a:cubicBezTo>
                  <a:pt x="43" y="231"/>
                  <a:pt x="43" y="231"/>
                  <a:pt x="43" y="231"/>
                </a:cubicBezTo>
                <a:cubicBezTo>
                  <a:pt x="53" y="207"/>
                  <a:pt x="53" y="207"/>
                  <a:pt x="53" y="207"/>
                </a:cubicBezTo>
                <a:cubicBezTo>
                  <a:pt x="140" y="207"/>
                  <a:pt x="140" y="207"/>
                  <a:pt x="140" y="207"/>
                </a:cubicBezTo>
                <a:cubicBezTo>
                  <a:pt x="150" y="231"/>
                  <a:pt x="150" y="231"/>
                  <a:pt x="150" y="231"/>
                </a:cubicBezTo>
                <a:cubicBezTo>
                  <a:pt x="196" y="231"/>
                  <a:pt x="196" y="231"/>
                  <a:pt x="196" y="231"/>
                </a:cubicBezTo>
                <a:cubicBezTo>
                  <a:pt x="98" y="15"/>
                  <a:pt x="98" y="15"/>
                  <a:pt x="98" y="15"/>
                </a:cubicBezTo>
                <a:cubicBezTo>
                  <a:pt x="94" y="15"/>
                  <a:pt x="94" y="15"/>
                  <a:pt x="94" y="15"/>
                </a:cubicBezTo>
                <a:lnTo>
                  <a:pt x="0" y="231"/>
                </a:lnTo>
                <a:close/>
              </a:path>
            </a:pathLst>
          </a:custGeom>
          <a:solidFill>
            <a:srgbClr val="58595B"/>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6" name="4 niveaus: (Titel, titel vet, subtitel en datum (JU-Free)"/>
          <p:cNvSpPr>
            <a:spLocks noGrp="1"/>
          </p:cNvSpPr>
          <p:nvPr>
            <p:ph type="body" sz="quarter" idx="10" hasCustomPrompt="1"/>
          </p:nvPr>
        </p:nvSpPr>
        <p:spPr bwMode="gray">
          <a:xfrm>
            <a:off x="7477543" y="1964711"/>
            <a:ext cx="4428000" cy="4537776"/>
          </a:xfrm>
        </p:spPr>
        <p:txBody>
          <a:bodyPr anchor="t"/>
          <a:lstStyle>
            <a:lvl1pPr marL="0" indent="0">
              <a:lnSpc>
                <a:spcPct val="79000"/>
              </a:lnSpc>
              <a:spcBef>
                <a:spcPts val="0"/>
              </a:spcBef>
              <a:buNone/>
              <a:defRPr sz="7600" b="0" cap="all" spc="80" baseline="0">
                <a:latin typeface="+mj-lt"/>
              </a:defRPr>
            </a:lvl1pPr>
            <a:lvl2pPr marL="0" indent="0">
              <a:lnSpc>
                <a:spcPct val="85000"/>
              </a:lnSpc>
              <a:spcBef>
                <a:spcPts val="0"/>
              </a:spcBef>
              <a:buNone/>
              <a:defRPr sz="7600" b="1" cap="all" baseline="0">
                <a:latin typeface="Roboto Condensed" panose="02000000000000000000" pitchFamily="2" charset="0"/>
                <a:ea typeface="Roboto Condensed" panose="02000000000000000000" pitchFamily="2" charset="0"/>
              </a:defRPr>
            </a:lvl2pPr>
            <a:lvl3pPr marL="0" indent="0">
              <a:lnSpc>
                <a:spcPct val="100000"/>
              </a:lnSpc>
              <a:spcBef>
                <a:spcPts val="600"/>
              </a:spcBef>
              <a:buNone/>
              <a:defRPr sz="2400" b="0">
                <a:solidFill>
                  <a:schemeClr val="accent5"/>
                </a:solidFill>
                <a:latin typeface="+mn-lt"/>
              </a:defRPr>
            </a:lvl3pPr>
            <a:lvl4pPr marL="0" indent="0">
              <a:lnSpc>
                <a:spcPct val="100000"/>
              </a:lnSpc>
              <a:spcBef>
                <a:spcPts val="1000"/>
              </a:spcBef>
              <a:buFont typeface="Arial" panose="020B0604020202020204" pitchFamily="34" charset="0"/>
              <a:buNone/>
              <a:defRPr sz="1400" b="0">
                <a:solidFill>
                  <a:schemeClr val="tx1"/>
                </a:solidFill>
                <a:latin typeface="+mn-lt"/>
              </a:defRPr>
            </a:lvl4pPr>
            <a:lvl5pPr marL="0">
              <a:lnSpc>
                <a:spcPct val="100000"/>
              </a:lnSpc>
              <a:defRPr sz="1300"/>
            </a:lvl5pPr>
            <a:lvl6pPr marL="0">
              <a:lnSpc>
                <a:spcPct val="100000"/>
              </a:lnSpc>
              <a:defRPr sz="1300"/>
            </a:lvl6pPr>
            <a:lvl7pPr marL="0">
              <a:lnSpc>
                <a:spcPct val="100000"/>
              </a:lnSpc>
              <a:defRPr sz="1300"/>
            </a:lvl7pPr>
            <a:lvl8pPr marL="0">
              <a:lnSpc>
                <a:spcPct val="100000"/>
              </a:lnSpc>
              <a:defRPr sz="1300"/>
            </a:lvl8pPr>
            <a:lvl9pPr marL="0">
              <a:lnSpc>
                <a:spcPct val="100000"/>
              </a:lnSpc>
              <a:defRPr sz="1300"/>
            </a:lvl9pPr>
          </a:lstStyle>
          <a:p>
            <a:pPr lvl="0"/>
            <a:r>
              <a:rPr lang="nl-NL" dirty="0"/>
              <a:t>[Titel]</a:t>
            </a:r>
          </a:p>
          <a:p>
            <a:pPr lvl="0"/>
            <a:r>
              <a:rPr lang="nl-NL" dirty="0"/>
              <a:t>JU-LEVEL1= Titel</a:t>
            </a:r>
          </a:p>
          <a:p>
            <a:pPr lvl="1"/>
            <a:r>
              <a:rPr lang="nl-NL" dirty="0"/>
              <a:t>JU-LEVEL2=Titel vet</a:t>
            </a:r>
          </a:p>
          <a:p>
            <a:pPr lvl="2"/>
            <a:r>
              <a:rPr lang="nl-NL" dirty="0"/>
              <a:t>JU-LEVEL3=Subtitel</a:t>
            </a:r>
          </a:p>
          <a:p>
            <a:pPr lvl="3"/>
            <a:r>
              <a:rPr lang="nl-NL" dirty="0"/>
              <a:t>JU-LEVEL4=Datum</a:t>
            </a:r>
          </a:p>
        </p:txBody>
      </p:sp>
      <p:sp>
        <p:nvSpPr>
          <p:cNvPr id="10" name="Text Placeholder 3">
            <a:extLst>
              <a:ext uri="{FF2B5EF4-FFF2-40B4-BE49-F238E27FC236}">
                <a16:creationId xmlns:a16="http://schemas.microsoft.com/office/drawing/2014/main" id="{96102AB8-3CCD-42E9-BAB3-CD2F3010D01F}"/>
              </a:ext>
            </a:extLst>
          </p:cNvPr>
          <p:cNvSpPr>
            <a:spLocks noGrp="1" noSelect="1"/>
          </p:cNvSpPr>
          <p:nvPr>
            <p:ph type="body" sz="quarter" idx="1005" hasCustomPrompt="1"/>
          </p:nvPr>
        </p:nvSpPr>
        <p:spPr>
          <a:xfrm>
            <a:off x="12401550" y="1945339"/>
            <a:ext cx="2628899" cy="4557147"/>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De eerste alinea van dit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De tweede regel van de titel maak je vet </a:t>
            </a:r>
            <a:r>
              <a:rPr lang="nl-NL" dirty="0" err="1"/>
              <a:t>d,m.v</a:t>
            </a:r>
            <a:r>
              <a:rPr lang="nl-NL" dirty="0"/>
              <a:t>. het Ordina opmaakmenu, of de knop inspring vergroten.</a:t>
            </a:r>
          </a:p>
          <a:p>
            <a:pPr lvl="0"/>
            <a:r>
              <a:rPr lang="nl-NL" dirty="0"/>
              <a:t>De </a:t>
            </a:r>
            <a:r>
              <a:rPr lang="nl-NL" dirty="0" err="1"/>
              <a:t>subtitle</a:t>
            </a:r>
            <a:r>
              <a:rPr lang="nl-NL" dirty="0"/>
              <a:t> heeft derde niveau, datum vierde.</a:t>
            </a:r>
          </a:p>
        </p:txBody>
      </p:sp>
      <p:sp>
        <p:nvSpPr>
          <p:cNvPr id="11" name="Text Placeholder 3">
            <a:extLst>
              <a:ext uri="{FF2B5EF4-FFF2-40B4-BE49-F238E27FC236}">
                <a16:creationId xmlns:a16="http://schemas.microsoft.com/office/drawing/2014/main" id="{C9FAC30A-7CDB-4FD2-B18F-B5F8978BCF1C}"/>
              </a:ext>
            </a:extLst>
          </p:cNvPr>
          <p:cNvSpPr>
            <a:spLocks noGrp="1" noSelect="1"/>
          </p:cNvSpPr>
          <p:nvPr>
            <p:ph type="body" sz="quarter" idx="1006" hasCustomPrompt="1"/>
          </p:nvPr>
        </p:nvSpPr>
        <p:spPr>
          <a:xfrm>
            <a:off x="-2760984" y="1736812"/>
            <a:ext cx="2628899" cy="2548744"/>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Bovenop het </a:t>
            </a:r>
            <a:r>
              <a:rPr lang="nl-NL" dirty="0" err="1"/>
              <a:t>fotovak</a:t>
            </a:r>
            <a:r>
              <a:rPr lang="nl-NL" dirty="0"/>
              <a:t> staat een raster, dat je naar wens mag verplaatsen, zodat het gat goed uitkomt op de foto.</a:t>
            </a:r>
            <a:br>
              <a:rPr lang="nl-NL" dirty="0"/>
            </a:br>
            <a:r>
              <a:rPr lang="nl-NL" dirty="0"/>
              <a:t>Klik 1 keer op het raster, verplaats het dan met de pijltjes toetsen.</a:t>
            </a:r>
          </a:p>
        </p:txBody>
      </p:sp>
    </p:spTree>
    <p:extLst>
      <p:ext uri="{BB962C8B-B14F-4D97-AF65-F5344CB8AC3E}">
        <p14:creationId xmlns:p14="http://schemas.microsoft.com/office/powerpoint/2010/main" val="8352537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3 grafieken en tekst">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r>
              <a:rPr lang="nl-NL" noProof="1"/>
              <a:t> </a:t>
            </a:r>
            <a:fld id="{1336C48C-F87C-4E4B-81EF-5027B17D1F61}" type="slidenum">
              <a:rPr lang="nl-NL" noProof="1" smtClean="0"/>
              <a:pPr/>
              <a:t>‹nr.›</a:t>
            </a:fld>
            <a:endParaRPr lang="nl-NL" noProof="1"/>
          </a:p>
        </p:txBody>
      </p:sp>
      <p:sp>
        <p:nvSpPr>
          <p:cNvPr id="14" name="Tijdelijke aanduiding voor tekst 3"/>
          <p:cNvSpPr>
            <a:spLocks noGrp="1" noSelect="1"/>
          </p:cNvSpPr>
          <p:nvPr>
            <p:ph type="body" sz="quarter" idx="18" hasCustomPrompt="1"/>
          </p:nvPr>
        </p:nvSpPr>
        <p:spPr bwMode="gray">
          <a:xfrm>
            <a:off x="8328516" y="4417620"/>
            <a:ext cx="2412000" cy="1588550"/>
          </a:xfrm>
        </p:spPr>
        <p:txBody>
          <a:bodyPr/>
          <a:lstStyle>
            <a:lvl1pPr marL="0" indent="0" algn="ctr">
              <a:lnSpc>
                <a:spcPct val="137000"/>
              </a:lnSpc>
              <a:spcBef>
                <a:spcPts val="0"/>
              </a:spcBef>
              <a:buNone/>
              <a:defRPr sz="1300"/>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[Tekst (accent= Selecteer tekst, maak deze Roboto vet)]</a:t>
            </a:r>
            <a:endParaRPr lang="nl-NL" dirty="0"/>
          </a:p>
        </p:txBody>
      </p:sp>
      <p:sp>
        <p:nvSpPr>
          <p:cNvPr id="13" name="Tijdelijke aanduiding voor tekst 2"/>
          <p:cNvSpPr>
            <a:spLocks noGrp="1" noSelect="1"/>
          </p:cNvSpPr>
          <p:nvPr>
            <p:ph type="body" sz="quarter" idx="17" hasCustomPrompt="1"/>
          </p:nvPr>
        </p:nvSpPr>
        <p:spPr bwMode="gray">
          <a:xfrm>
            <a:off x="4764120" y="4417620"/>
            <a:ext cx="2412000" cy="1588550"/>
          </a:xfrm>
        </p:spPr>
        <p:txBody>
          <a:bodyPr/>
          <a:lstStyle>
            <a:lvl1pPr marL="0" indent="0" algn="ctr">
              <a:lnSpc>
                <a:spcPct val="137000"/>
              </a:lnSpc>
              <a:spcBef>
                <a:spcPts val="0"/>
              </a:spcBef>
              <a:buNone/>
              <a:defRPr sz="1300"/>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[Tekst (accent= Selecteer tekst, maak deze Roboto vet)]</a:t>
            </a:r>
            <a:endParaRPr lang="nl-NL" dirty="0"/>
          </a:p>
        </p:txBody>
      </p:sp>
      <p:sp>
        <p:nvSpPr>
          <p:cNvPr id="12" name="Tijdelijke aanduiding voor tekst 1 (JU-Free)"/>
          <p:cNvSpPr>
            <a:spLocks noGrp="1"/>
          </p:cNvSpPr>
          <p:nvPr>
            <p:ph type="body" sz="quarter" idx="13" hasCustomPrompt="1"/>
          </p:nvPr>
        </p:nvSpPr>
        <p:spPr bwMode="gray">
          <a:xfrm>
            <a:off x="1643647" y="4417620"/>
            <a:ext cx="2412000" cy="1588550"/>
          </a:xfrm>
        </p:spPr>
        <p:txBody>
          <a:bodyPr/>
          <a:lstStyle>
            <a:lvl1pPr marL="0" indent="0" algn="ctr">
              <a:lnSpc>
                <a:spcPct val="137000"/>
              </a:lnSpc>
              <a:spcBef>
                <a:spcPts val="0"/>
              </a:spcBef>
              <a:buNone/>
              <a:defRPr sz="1300"/>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[Tekst (accent= Selecteer tekst, maak deze Roboto vet)]</a:t>
            </a:r>
          </a:p>
          <a:p>
            <a:pPr lvl="0"/>
            <a:r>
              <a:rPr lang="nl-NL" noProof="1"/>
              <a:t>JU-LEVEL1= Standaard</a:t>
            </a:r>
          </a:p>
          <a:p>
            <a:pPr lvl="0"/>
            <a:endParaRPr lang="nl-NL" dirty="0"/>
          </a:p>
        </p:txBody>
      </p:sp>
      <p:sp>
        <p:nvSpPr>
          <p:cNvPr id="18" name="Ovaal 3"/>
          <p:cNvSpPr>
            <a:spLocks noSelect="1"/>
          </p:cNvSpPr>
          <p:nvPr userDrawn="1"/>
        </p:nvSpPr>
        <p:spPr bwMode="gray">
          <a:xfrm>
            <a:off x="8552780" y="2108782"/>
            <a:ext cx="1866081" cy="1866081"/>
          </a:xfrm>
          <a:prstGeom prst="ellipse">
            <a:avLst/>
          </a:prstGeom>
          <a:noFill/>
          <a:ln w="28575">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2"/>
          <p:cNvSpPr>
            <a:spLocks noSelect="1"/>
          </p:cNvSpPr>
          <p:nvPr userDrawn="1"/>
        </p:nvSpPr>
        <p:spPr bwMode="gray">
          <a:xfrm>
            <a:off x="5010132" y="2108727"/>
            <a:ext cx="1866081" cy="1866081"/>
          </a:xfrm>
          <a:prstGeom prst="ellipse">
            <a:avLst/>
          </a:prstGeom>
          <a:noFill/>
          <a:ln w="28575">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
          <p:cNvSpPr>
            <a:spLocks noSelect="1"/>
          </p:cNvSpPr>
          <p:nvPr userDrawn="1"/>
        </p:nvSpPr>
        <p:spPr bwMode="gray">
          <a:xfrm>
            <a:off x="1871278" y="2121739"/>
            <a:ext cx="1866081" cy="1866081"/>
          </a:xfrm>
          <a:prstGeom prst="ellipse">
            <a:avLst/>
          </a:prstGeom>
          <a:noFill/>
          <a:ln w="28575">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grafiek 3"/>
          <p:cNvSpPr>
            <a:spLocks noGrp="1" noSelect="1"/>
          </p:cNvSpPr>
          <p:nvPr>
            <p:ph type="chart" sz="quarter" idx="16" hasCustomPrompt="1"/>
          </p:nvPr>
        </p:nvSpPr>
        <p:spPr bwMode="gray">
          <a:xfrm>
            <a:off x="8328248" y="1880449"/>
            <a:ext cx="2412268" cy="2412000"/>
          </a:xfrm>
        </p:spPr>
        <p:txBody>
          <a:bodyPr/>
          <a:lstStyle>
            <a:lvl1pPr marL="0" indent="0">
              <a:buNone/>
              <a:defRPr/>
            </a:lvl1pPr>
          </a:lstStyle>
          <a:p>
            <a:r>
              <a:rPr lang="nl-NL" dirty="0"/>
              <a:t>[Grafiek]</a:t>
            </a:r>
          </a:p>
        </p:txBody>
      </p:sp>
      <p:sp>
        <p:nvSpPr>
          <p:cNvPr id="10" name="Tijdelijke aanduiding voor grafiek 2"/>
          <p:cNvSpPr>
            <a:spLocks noGrp="1" noSelect="1"/>
          </p:cNvSpPr>
          <p:nvPr>
            <p:ph type="chart" sz="quarter" idx="15" hasCustomPrompt="1"/>
          </p:nvPr>
        </p:nvSpPr>
        <p:spPr bwMode="gray">
          <a:xfrm>
            <a:off x="4763852" y="1880449"/>
            <a:ext cx="2412268" cy="2412000"/>
          </a:xfrm>
        </p:spPr>
        <p:txBody>
          <a:bodyPr/>
          <a:lstStyle>
            <a:lvl1pPr marL="0" indent="0">
              <a:buNone/>
              <a:defRPr/>
            </a:lvl1pPr>
          </a:lstStyle>
          <a:p>
            <a:r>
              <a:rPr lang="nl-NL" dirty="0"/>
              <a:t>[Grafiek]</a:t>
            </a:r>
          </a:p>
        </p:txBody>
      </p:sp>
      <p:sp>
        <p:nvSpPr>
          <p:cNvPr id="6" name="Tijdelijke aanduiding voor grafiek 1"/>
          <p:cNvSpPr>
            <a:spLocks noGrp="1" noSelect="1"/>
          </p:cNvSpPr>
          <p:nvPr>
            <p:ph type="chart" sz="quarter" idx="14" hasCustomPrompt="1"/>
          </p:nvPr>
        </p:nvSpPr>
        <p:spPr bwMode="gray">
          <a:xfrm>
            <a:off x="1643379" y="1880449"/>
            <a:ext cx="2412268" cy="2412000"/>
          </a:xfrm>
        </p:spPr>
        <p:txBody>
          <a:bodyPr/>
          <a:lstStyle>
            <a:lvl1pPr marL="0" indent="0">
              <a:buNone/>
              <a:defRPr/>
            </a:lvl1pPr>
          </a:lstStyle>
          <a:p>
            <a:r>
              <a:rPr lang="nl-NL" dirty="0"/>
              <a:t>[Grafiek]</a:t>
            </a:r>
          </a:p>
        </p:txBody>
      </p:sp>
      <p:sp>
        <p:nvSpPr>
          <p:cNvPr id="17" name="%3"/>
          <p:cNvSpPr>
            <a:spLocks noGrp="1" noSelect="1"/>
          </p:cNvSpPr>
          <p:nvPr>
            <p:ph type="body" sz="quarter" idx="21" hasCustomPrompt="1"/>
          </p:nvPr>
        </p:nvSpPr>
        <p:spPr bwMode="gray">
          <a:xfrm>
            <a:off x="8670286" y="2718000"/>
            <a:ext cx="1728192" cy="828092"/>
          </a:xfrm>
        </p:spPr>
        <p:txBody>
          <a:bodyPr/>
          <a:lstStyle>
            <a:lvl1pPr marL="0" indent="0" algn="ctr">
              <a:lnSpc>
                <a:spcPct val="100000"/>
              </a:lnSpc>
              <a:spcBef>
                <a:spcPts val="0"/>
              </a:spcBef>
              <a:buNone/>
              <a:defRPr sz="4600">
                <a:solidFill>
                  <a:schemeClr val="accent4"/>
                </a:solidFill>
              </a:defRPr>
            </a:lvl1pPr>
            <a:lvl2pPr marL="0" indent="0" algn="ctr">
              <a:lnSpc>
                <a:spcPct val="100000"/>
              </a:lnSpc>
              <a:spcBef>
                <a:spcPts val="0"/>
              </a:spcBef>
              <a:buNone/>
              <a:defRPr sz="4600">
                <a:solidFill>
                  <a:schemeClr val="accent4"/>
                </a:solidFill>
              </a:defRPr>
            </a:lvl2pPr>
            <a:lvl3pPr marL="0" indent="0" algn="ctr">
              <a:lnSpc>
                <a:spcPct val="100000"/>
              </a:lnSpc>
              <a:spcBef>
                <a:spcPts val="0"/>
              </a:spcBef>
              <a:buNone/>
              <a:defRPr sz="4600">
                <a:solidFill>
                  <a:schemeClr val="accent4"/>
                </a:solidFill>
              </a:defRPr>
            </a:lvl3pPr>
            <a:lvl4pPr marL="0" indent="0" algn="ctr">
              <a:lnSpc>
                <a:spcPct val="100000"/>
              </a:lnSpc>
              <a:spcBef>
                <a:spcPts val="0"/>
              </a:spcBef>
              <a:buFont typeface="Arial" panose="020B0604020202020204" pitchFamily="34" charset="0"/>
              <a:buNone/>
              <a:defRPr sz="4600" b="0">
                <a:solidFill>
                  <a:schemeClr val="accent4"/>
                </a:solidFill>
                <a:latin typeface="+mn-lt"/>
              </a:defRPr>
            </a:lvl4pPr>
            <a:lvl5pPr marL="0" indent="0" algn="ctr">
              <a:lnSpc>
                <a:spcPct val="100000"/>
              </a:lnSpc>
              <a:spcBef>
                <a:spcPts val="0"/>
              </a:spcBef>
              <a:buFont typeface="Arial" panose="020B0604020202020204" pitchFamily="34" charset="0"/>
              <a:buNone/>
              <a:defRPr sz="4600">
                <a:solidFill>
                  <a:schemeClr val="accent4"/>
                </a:solidFill>
              </a:defRPr>
            </a:lvl5pPr>
            <a:lvl6pPr marL="0" indent="0" algn="ctr">
              <a:lnSpc>
                <a:spcPct val="100000"/>
              </a:lnSpc>
              <a:spcBef>
                <a:spcPts val="0"/>
              </a:spcBef>
              <a:buFont typeface="Arial" panose="020B0604020202020204" pitchFamily="34" charset="0"/>
              <a:buNone/>
              <a:defRPr sz="4600">
                <a:solidFill>
                  <a:schemeClr val="accent4"/>
                </a:solidFill>
              </a:defRPr>
            </a:lvl6pPr>
            <a:lvl7pPr marL="0" indent="0" algn="ctr">
              <a:lnSpc>
                <a:spcPct val="100000"/>
              </a:lnSpc>
              <a:spcBef>
                <a:spcPts val="0"/>
              </a:spcBef>
              <a:buFont typeface="Arial" panose="020B0604020202020204" pitchFamily="34" charset="0"/>
              <a:buNone/>
              <a:defRPr sz="4600">
                <a:solidFill>
                  <a:schemeClr val="accent4"/>
                </a:solidFill>
              </a:defRPr>
            </a:lvl7pPr>
            <a:lvl8pPr marL="0" indent="0" algn="ctr">
              <a:lnSpc>
                <a:spcPct val="100000"/>
              </a:lnSpc>
              <a:spcBef>
                <a:spcPts val="0"/>
              </a:spcBef>
              <a:buFont typeface="Arial" panose="020B0604020202020204" pitchFamily="34" charset="0"/>
              <a:buNone/>
              <a:defRPr sz="4600">
                <a:solidFill>
                  <a:schemeClr val="accent4"/>
                </a:solidFill>
              </a:defRPr>
            </a:lvl8pPr>
            <a:lvl9pPr marL="0" indent="0" algn="ctr">
              <a:lnSpc>
                <a:spcPct val="100000"/>
              </a:lnSpc>
              <a:spcBef>
                <a:spcPts val="0"/>
              </a:spcBef>
              <a:buFont typeface="Arial" panose="020B0604020202020204" pitchFamily="34" charset="0"/>
              <a:buNone/>
              <a:defRPr sz="4600">
                <a:solidFill>
                  <a:schemeClr val="accent4"/>
                </a:solidFill>
              </a:defRPr>
            </a:lvl9pPr>
          </a:lstStyle>
          <a:p>
            <a:pPr lvl="0"/>
            <a:r>
              <a:rPr lang="nl-NL" noProof="1"/>
              <a:t>[%]</a:t>
            </a:r>
          </a:p>
        </p:txBody>
      </p:sp>
      <p:sp>
        <p:nvSpPr>
          <p:cNvPr id="16" name="%2"/>
          <p:cNvSpPr>
            <a:spLocks noGrp="1" noSelect="1"/>
          </p:cNvSpPr>
          <p:nvPr>
            <p:ph type="body" sz="quarter" idx="20" hasCustomPrompt="1"/>
          </p:nvPr>
        </p:nvSpPr>
        <p:spPr bwMode="gray">
          <a:xfrm>
            <a:off x="5105890" y="2718000"/>
            <a:ext cx="1728192" cy="828092"/>
          </a:xfrm>
        </p:spPr>
        <p:txBody>
          <a:bodyPr/>
          <a:lstStyle>
            <a:lvl1pPr marL="0" indent="0" algn="ctr">
              <a:lnSpc>
                <a:spcPct val="100000"/>
              </a:lnSpc>
              <a:spcBef>
                <a:spcPts val="0"/>
              </a:spcBef>
              <a:buNone/>
              <a:defRPr sz="4600">
                <a:solidFill>
                  <a:schemeClr val="accent4"/>
                </a:solidFill>
              </a:defRPr>
            </a:lvl1pPr>
            <a:lvl2pPr marL="0" indent="0" algn="ctr">
              <a:lnSpc>
                <a:spcPct val="100000"/>
              </a:lnSpc>
              <a:spcBef>
                <a:spcPts val="0"/>
              </a:spcBef>
              <a:buNone/>
              <a:defRPr sz="4600">
                <a:solidFill>
                  <a:schemeClr val="accent4"/>
                </a:solidFill>
              </a:defRPr>
            </a:lvl2pPr>
            <a:lvl3pPr marL="0" indent="0" algn="ctr">
              <a:lnSpc>
                <a:spcPct val="100000"/>
              </a:lnSpc>
              <a:spcBef>
                <a:spcPts val="0"/>
              </a:spcBef>
              <a:buNone/>
              <a:defRPr sz="4600">
                <a:solidFill>
                  <a:schemeClr val="accent4"/>
                </a:solidFill>
              </a:defRPr>
            </a:lvl3pPr>
            <a:lvl4pPr marL="0" indent="0" algn="ctr">
              <a:lnSpc>
                <a:spcPct val="100000"/>
              </a:lnSpc>
              <a:spcBef>
                <a:spcPts val="0"/>
              </a:spcBef>
              <a:buFont typeface="Arial" panose="020B0604020202020204" pitchFamily="34" charset="0"/>
              <a:buNone/>
              <a:defRPr sz="4600" b="0">
                <a:solidFill>
                  <a:schemeClr val="accent4"/>
                </a:solidFill>
                <a:latin typeface="+mn-lt"/>
              </a:defRPr>
            </a:lvl4pPr>
            <a:lvl5pPr marL="0" indent="0" algn="ctr">
              <a:lnSpc>
                <a:spcPct val="100000"/>
              </a:lnSpc>
              <a:spcBef>
                <a:spcPts val="0"/>
              </a:spcBef>
              <a:buFont typeface="Arial" panose="020B0604020202020204" pitchFamily="34" charset="0"/>
              <a:buNone/>
              <a:defRPr sz="4600">
                <a:solidFill>
                  <a:schemeClr val="accent4"/>
                </a:solidFill>
              </a:defRPr>
            </a:lvl5pPr>
            <a:lvl6pPr marL="0" indent="0" algn="ctr">
              <a:lnSpc>
                <a:spcPct val="100000"/>
              </a:lnSpc>
              <a:spcBef>
                <a:spcPts val="0"/>
              </a:spcBef>
              <a:buFont typeface="Arial" panose="020B0604020202020204" pitchFamily="34" charset="0"/>
              <a:buNone/>
              <a:defRPr sz="4600">
                <a:solidFill>
                  <a:schemeClr val="accent4"/>
                </a:solidFill>
              </a:defRPr>
            </a:lvl6pPr>
            <a:lvl7pPr marL="0" indent="0" algn="ctr">
              <a:lnSpc>
                <a:spcPct val="100000"/>
              </a:lnSpc>
              <a:spcBef>
                <a:spcPts val="0"/>
              </a:spcBef>
              <a:buFont typeface="Arial" panose="020B0604020202020204" pitchFamily="34" charset="0"/>
              <a:buNone/>
              <a:defRPr sz="4600">
                <a:solidFill>
                  <a:schemeClr val="accent4"/>
                </a:solidFill>
              </a:defRPr>
            </a:lvl7pPr>
            <a:lvl8pPr marL="0" indent="0" algn="ctr">
              <a:lnSpc>
                <a:spcPct val="100000"/>
              </a:lnSpc>
              <a:spcBef>
                <a:spcPts val="0"/>
              </a:spcBef>
              <a:buFont typeface="Arial" panose="020B0604020202020204" pitchFamily="34" charset="0"/>
              <a:buNone/>
              <a:defRPr sz="4600">
                <a:solidFill>
                  <a:schemeClr val="accent4"/>
                </a:solidFill>
              </a:defRPr>
            </a:lvl8pPr>
            <a:lvl9pPr marL="0" indent="0" algn="ctr">
              <a:lnSpc>
                <a:spcPct val="100000"/>
              </a:lnSpc>
              <a:spcBef>
                <a:spcPts val="0"/>
              </a:spcBef>
              <a:buFont typeface="Arial" panose="020B0604020202020204" pitchFamily="34" charset="0"/>
              <a:buNone/>
              <a:defRPr sz="4600">
                <a:solidFill>
                  <a:schemeClr val="accent4"/>
                </a:solidFill>
              </a:defRPr>
            </a:lvl9pPr>
          </a:lstStyle>
          <a:p>
            <a:pPr lvl="0"/>
            <a:r>
              <a:rPr lang="nl-NL" noProof="1"/>
              <a:t>[%]</a:t>
            </a:r>
          </a:p>
        </p:txBody>
      </p:sp>
      <p:sp>
        <p:nvSpPr>
          <p:cNvPr id="15" name="%1"/>
          <p:cNvSpPr>
            <a:spLocks noGrp="1" noSelect="1"/>
          </p:cNvSpPr>
          <p:nvPr>
            <p:ph type="body" sz="quarter" idx="19" hasCustomPrompt="1"/>
          </p:nvPr>
        </p:nvSpPr>
        <p:spPr bwMode="gray">
          <a:xfrm>
            <a:off x="1985417" y="2718000"/>
            <a:ext cx="1728192" cy="828092"/>
          </a:xfrm>
        </p:spPr>
        <p:txBody>
          <a:bodyPr/>
          <a:lstStyle>
            <a:lvl1pPr marL="0" indent="0" algn="ctr">
              <a:lnSpc>
                <a:spcPct val="100000"/>
              </a:lnSpc>
              <a:spcBef>
                <a:spcPts val="0"/>
              </a:spcBef>
              <a:buNone/>
              <a:defRPr sz="4600">
                <a:solidFill>
                  <a:schemeClr val="accent4"/>
                </a:solidFill>
              </a:defRPr>
            </a:lvl1pPr>
            <a:lvl2pPr marL="0" indent="0" algn="ctr">
              <a:lnSpc>
                <a:spcPct val="100000"/>
              </a:lnSpc>
              <a:spcBef>
                <a:spcPts val="0"/>
              </a:spcBef>
              <a:buNone/>
              <a:defRPr sz="4600">
                <a:solidFill>
                  <a:schemeClr val="accent4"/>
                </a:solidFill>
              </a:defRPr>
            </a:lvl2pPr>
            <a:lvl3pPr marL="0" indent="0" algn="ctr">
              <a:lnSpc>
                <a:spcPct val="100000"/>
              </a:lnSpc>
              <a:spcBef>
                <a:spcPts val="0"/>
              </a:spcBef>
              <a:buNone/>
              <a:defRPr sz="4600">
                <a:solidFill>
                  <a:schemeClr val="accent4"/>
                </a:solidFill>
              </a:defRPr>
            </a:lvl3pPr>
            <a:lvl4pPr marL="0" indent="0" algn="ctr">
              <a:lnSpc>
                <a:spcPct val="100000"/>
              </a:lnSpc>
              <a:spcBef>
                <a:spcPts val="0"/>
              </a:spcBef>
              <a:buFont typeface="Arial" panose="020B0604020202020204" pitchFamily="34" charset="0"/>
              <a:buNone/>
              <a:defRPr sz="4600" b="0">
                <a:solidFill>
                  <a:schemeClr val="accent4"/>
                </a:solidFill>
                <a:latin typeface="+mn-lt"/>
              </a:defRPr>
            </a:lvl4pPr>
            <a:lvl5pPr marL="0" indent="0" algn="ctr">
              <a:lnSpc>
                <a:spcPct val="100000"/>
              </a:lnSpc>
              <a:spcBef>
                <a:spcPts val="0"/>
              </a:spcBef>
              <a:buFont typeface="Arial" panose="020B0604020202020204" pitchFamily="34" charset="0"/>
              <a:buNone/>
              <a:defRPr sz="4600">
                <a:solidFill>
                  <a:schemeClr val="accent4"/>
                </a:solidFill>
              </a:defRPr>
            </a:lvl5pPr>
            <a:lvl6pPr marL="0" indent="0" algn="ctr">
              <a:lnSpc>
                <a:spcPct val="100000"/>
              </a:lnSpc>
              <a:spcBef>
                <a:spcPts val="0"/>
              </a:spcBef>
              <a:buFont typeface="Arial" panose="020B0604020202020204" pitchFamily="34" charset="0"/>
              <a:buNone/>
              <a:defRPr sz="4600">
                <a:solidFill>
                  <a:schemeClr val="accent4"/>
                </a:solidFill>
              </a:defRPr>
            </a:lvl6pPr>
            <a:lvl7pPr marL="0" indent="0" algn="ctr">
              <a:lnSpc>
                <a:spcPct val="100000"/>
              </a:lnSpc>
              <a:spcBef>
                <a:spcPts val="0"/>
              </a:spcBef>
              <a:buFont typeface="Arial" panose="020B0604020202020204" pitchFamily="34" charset="0"/>
              <a:buNone/>
              <a:defRPr sz="4600">
                <a:solidFill>
                  <a:schemeClr val="accent4"/>
                </a:solidFill>
              </a:defRPr>
            </a:lvl7pPr>
            <a:lvl8pPr marL="0" indent="0" algn="ctr">
              <a:lnSpc>
                <a:spcPct val="100000"/>
              </a:lnSpc>
              <a:spcBef>
                <a:spcPts val="0"/>
              </a:spcBef>
              <a:buFont typeface="Arial" panose="020B0604020202020204" pitchFamily="34" charset="0"/>
              <a:buNone/>
              <a:defRPr sz="4600">
                <a:solidFill>
                  <a:schemeClr val="accent4"/>
                </a:solidFill>
              </a:defRPr>
            </a:lvl8pPr>
            <a:lvl9pPr marL="0" indent="0" algn="ctr">
              <a:lnSpc>
                <a:spcPct val="100000"/>
              </a:lnSpc>
              <a:spcBef>
                <a:spcPts val="0"/>
              </a:spcBef>
              <a:buFont typeface="Arial" panose="020B0604020202020204" pitchFamily="34" charset="0"/>
              <a:buNone/>
              <a:defRPr sz="4600">
                <a:solidFill>
                  <a:schemeClr val="accent4"/>
                </a:solidFill>
              </a:defRPr>
            </a:lvl9pPr>
          </a:lstStyle>
          <a:p>
            <a:pPr lvl="0"/>
            <a:r>
              <a:rPr lang="nl-NL" noProof="1"/>
              <a:t>[%]</a:t>
            </a:r>
          </a:p>
        </p:txBody>
      </p:sp>
      <p:sp>
        <p:nvSpPr>
          <p:cNvPr id="2" name="Titel 1"/>
          <p:cNvSpPr>
            <a:spLocks noGrp="1" noSelect="1"/>
          </p:cNvSpPr>
          <p:nvPr>
            <p:ph type="title" hasCustomPrompt="1"/>
          </p:nvPr>
        </p:nvSpPr>
        <p:spPr bwMode="gray"/>
        <p:txBody>
          <a:bodyPr/>
          <a:lstStyle>
            <a:lvl1pPr>
              <a:defRPr/>
            </a:lvl1pPr>
          </a:lstStyle>
          <a:p>
            <a:r>
              <a:rPr lang="nl-NL" noProof="1"/>
              <a:t>[titel]</a:t>
            </a:r>
            <a:endParaRPr lang="nl-NL" dirty="0"/>
          </a:p>
        </p:txBody>
      </p:sp>
      <p:sp>
        <p:nvSpPr>
          <p:cNvPr id="21" name="Text Placeholder 3">
            <a:extLst>
              <a:ext uri="{FF2B5EF4-FFF2-40B4-BE49-F238E27FC236}">
                <a16:creationId xmlns:a16="http://schemas.microsoft.com/office/drawing/2014/main" id="{7E9332AC-2ECC-4206-A366-FA2543290FCD}"/>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
        <p:nvSpPr>
          <p:cNvPr id="22" name="Text Placeholder 3">
            <a:extLst>
              <a:ext uri="{FF2B5EF4-FFF2-40B4-BE49-F238E27FC236}">
                <a16:creationId xmlns:a16="http://schemas.microsoft.com/office/drawing/2014/main" id="{B4E6AD3E-5A18-4E3C-A9B3-BC57E0F3B7EA}"/>
              </a:ext>
            </a:extLst>
          </p:cNvPr>
          <p:cNvSpPr>
            <a:spLocks noGrp="1" noSelect="1"/>
          </p:cNvSpPr>
          <p:nvPr>
            <p:ph type="body" sz="quarter" idx="1005" hasCustomPrompt="1"/>
          </p:nvPr>
        </p:nvSpPr>
        <p:spPr>
          <a:xfrm>
            <a:off x="-2689583" y="4426527"/>
            <a:ext cx="2628898"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Deze tekstvakken zijn ook opgemaakt in </a:t>
            </a:r>
            <a:r>
              <a:rPr lang="nl-NL" dirty="0" err="1"/>
              <a:t>Roboto</a:t>
            </a:r>
            <a:r>
              <a:rPr lang="nl-NL" dirty="0"/>
              <a:t> light.</a:t>
            </a:r>
            <a:br>
              <a:rPr lang="nl-NL" dirty="0"/>
            </a:br>
            <a:r>
              <a:rPr lang="nl-NL" dirty="0"/>
              <a:t>Om woorden te accentueren: kies </a:t>
            </a:r>
            <a:r>
              <a:rPr lang="nl-NL" dirty="0" err="1"/>
              <a:t>Roboto</a:t>
            </a:r>
            <a:r>
              <a:rPr lang="nl-NL" dirty="0"/>
              <a:t> </a:t>
            </a:r>
            <a:r>
              <a:rPr lang="nl-NL" dirty="0" err="1"/>
              <a:t>bold</a:t>
            </a:r>
            <a:endParaRPr lang="nl-NL" dirty="0"/>
          </a:p>
        </p:txBody>
      </p:sp>
    </p:spTree>
    <p:extLst>
      <p:ext uri="{BB962C8B-B14F-4D97-AF65-F5344CB8AC3E}">
        <p14:creationId xmlns:p14="http://schemas.microsoft.com/office/powerpoint/2010/main" val="28766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12" name="Tijdelijke aanduiding voor afbeelding 7"/>
          <p:cNvSpPr>
            <a:spLocks noGrp="1" noSelect="1"/>
          </p:cNvSpPr>
          <p:nvPr>
            <p:ph type="pic" sz="quarter" idx="14" hasCustomPrompt="1"/>
          </p:nvPr>
        </p:nvSpPr>
        <p:spPr>
          <a:xfrm>
            <a:off x="6851875" y="0"/>
            <a:ext cx="5342400" cy="6858000"/>
          </a:xfrm>
        </p:spPr>
        <p:txBody>
          <a:bodyPr/>
          <a:lstStyle>
            <a:lvl1pPr marL="0" indent="0">
              <a:buNone/>
              <a:defRPr baseline="0"/>
            </a:lvl1pPr>
          </a:lstStyle>
          <a:p>
            <a:r>
              <a:rPr lang="nl-NL" dirty="0"/>
              <a:t>[Klik op het pictogram om een afbeelding in te voegen]</a:t>
            </a:r>
          </a:p>
        </p:txBody>
      </p:sp>
      <p:sp>
        <p:nvSpPr>
          <p:cNvPr id="5" name="Tijdelijke aanduiding voor tekst 4"/>
          <p:cNvSpPr>
            <a:spLocks noGrp="1" noSelect="1"/>
          </p:cNvSpPr>
          <p:nvPr>
            <p:ph type="body" sz="quarter" idx="13" hasCustomPrompt="1"/>
          </p:nvPr>
        </p:nvSpPr>
        <p:spPr>
          <a:xfrm>
            <a:off x="648000" y="1735225"/>
            <a:ext cx="5868000" cy="425907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48000" y="592225"/>
            <a:ext cx="5868000" cy="1143000"/>
          </a:xfrm>
        </p:spPr>
        <p:txBody>
          <a:bodyPr/>
          <a:lstStyle>
            <a:lvl1pPr>
              <a:defRPr/>
            </a:lvl1pPr>
          </a:lstStyle>
          <a:p>
            <a:r>
              <a:rPr lang="nl-NL" noProof="1"/>
              <a:t>[Titel]</a:t>
            </a:r>
          </a:p>
        </p:txBody>
      </p:sp>
      <p:sp>
        <p:nvSpPr>
          <p:cNvPr id="6" name="Text Placeholder 3">
            <a:extLst>
              <a:ext uri="{FF2B5EF4-FFF2-40B4-BE49-F238E27FC236}">
                <a16:creationId xmlns:a16="http://schemas.microsoft.com/office/drawing/2014/main" id="{28DFD74C-6E16-4982-94DE-670FB9B8A688}"/>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144071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jf businessproposities (oranje)">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r>
              <a:rPr lang="nl-NL" noProof="1"/>
              <a:t> </a:t>
            </a:r>
            <a:fld id="{1336C48C-F87C-4E4B-81EF-5027B17D1F61}" type="slidenum">
              <a:rPr lang="nl-NL" noProof="1" smtClean="0"/>
              <a:pPr/>
              <a:t>‹nr.›</a:t>
            </a:fld>
            <a:endParaRPr lang="nl-NL" noProof="1"/>
          </a:p>
        </p:txBody>
      </p:sp>
      <p:sp>
        <p:nvSpPr>
          <p:cNvPr id="11" name="Tijdelijke aanduiding voor tekst 5"/>
          <p:cNvSpPr>
            <a:spLocks noGrp="1" noSelect="1"/>
          </p:cNvSpPr>
          <p:nvPr>
            <p:ph type="body" sz="quarter" idx="16" hasCustomPrompt="1"/>
          </p:nvPr>
        </p:nvSpPr>
        <p:spPr bwMode="gray">
          <a:xfrm>
            <a:off x="9840416"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10" name="Tijdelijke aanduiding voor tekst 4"/>
          <p:cNvSpPr>
            <a:spLocks noGrp="1" noSelect="1"/>
          </p:cNvSpPr>
          <p:nvPr>
            <p:ph type="body" sz="quarter" idx="15" hasCustomPrompt="1"/>
          </p:nvPr>
        </p:nvSpPr>
        <p:spPr bwMode="gray">
          <a:xfrm>
            <a:off x="7482154"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12" name="Tijdelijke aanduiding voor tekst 3"/>
          <p:cNvSpPr>
            <a:spLocks noGrp="1" noSelect="1"/>
          </p:cNvSpPr>
          <p:nvPr>
            <p:ph type="body" sz="quarter" idx="17" hasCustomPrompt="1"/>
          </p:nvPr>
        </p:nvSpPr>
        <p:spPr bwMode="gray">
          <a:xfrm>
            <a:off x="5123892"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9" name="Tijdelijke aanduiding voor tekst 2"/>
          <p:cNvSpPr>
            <a:spLocks noGrp="1" noSelect="1"/>
          </p:cNvSpPr>
          <p:nvPr>
            <p:ph type="body" sz="quarter" idx="14" hasCustomPrompt="1"/>
          </p:nvPr>
        </p:nvSpPr>
        <p:spPr bwMode="gray">
          <a:xfrm>
            <a:off x="2765630"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8" name="Tijdelijke aanduiding voor tekst 1 (JU-Free)"/>
          <p:cNvSpPr>
            <a:spLocks noGrp="1"/>
          </p:cNvSpPr>
          <p:nvPr>
            <p:ph type="body" sz="quarter" idx="13" hasCustomPrompt="1"/>
          </p:nvPr>
        </p:nvSpPr>
        <p:spPr bwMode="gray">
          <a:xfrm>
            <a:off x="407368" y="4268967"/>
            <a:ext cx="2016000" cy="1588550"/>
          </a:xfrm>
        </p:spPr>
        <p:txBody>
          <a:bodyPr/>
          <a:lstStyle>
            <a:lvl1pPr marL="0" indent="0" algn="ctr">
              <a:lnSpc>
                <a:spcPct val="137000"/>
              </a:lnSpc>
              <a:spcBef>
                <a:spcPts val="0"/>
              </a:spcBef>
              <a:buNone/>
              <a:defRPr sz="1300" b="1" baseline="0">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a:p>
            <a:pPr lvl="0"/>
            <a:r>
              <a:rPr lang="nl-NL" noProof="1"/>
              <a:t>JU-LEVEL1= Kopje</a:t>
            </a:r>
          </a:p>
          <a:p>
            <a:pPr lvl="1"/>
            <a:r>
              <a:rPr lang="nl-NL" noProof="1"/>
              <a:t>JU-LEVEL2=Tekst</a:t>
            </a:r>
          </a:p>
        </p:txBody>
      </p:sp>
      <p:sp>
        <p:nvSpPr>
          <p:cNvPr id="2" name="Titel 1"/>
          <p:cNvSpPr>
            <a:spLocks noGrp="1" noSelect="1"/>
          </p:cNvSpPr>
          <p:nvPr>
            <p:ph type="title" hasCustomPrompt="1"/>
          </p:nvPr>
        </p:nvSpPr>
        <p:spPr bwMode="gray"/>
        <p:txBody>
          <a:bodyPr/>
          <a:lstStyle>
            <a:lvl1pPr>
              <a:defRPr/>
            </a:lvl1pPr>
          </a:lstStyle>
          <a:p>
            <a:r>
              <a:rPr lang="nl-NL" noProof="1"/>
              <a:t>[titel]</a:t>
            </a:r>
            <a:endParaRPr lang="nl-NL" dirty="0"/>
          </a:p>
        </p:txBody>
      </p:sp>
      <p:grpSp>
        <p:nvGrpSpPr>
          <p:cNvPr id="13" name="Group 4">
            <a:extLst>
              <a:ext uri="{FF2B5EF4-FFF2-40B4-BE49-F238E27FC236}">
                <a16:creationId xmlns:a16="http://schemas.microsoft.com/office/drawing/2014/main" id="{895D4C40-DA4A-4F72-AC65-28D2D6F74D38}"/>
              </a:ext>
            </a:extLst>
          </p:cNvPr>
          <p:cNvGrpSpPr>
            <a:grpSpLocks noSelect="1" noChangeAspect="1"/>
          </p:cNvGrpSpPr>
          <p:nvPr userDrawn="1"/>
        </p:nvGrpSpPr>
        <p:grpSpPr bwMode="gray">
          <a:xfrm>
            <a:off x="690563" y="2233613"/>
            <a:ext cx="10634663" cy="1676400"/>
            <a:chOff x="435" y="1407"/>
            <a:chExt cx="6699" cy="1056"/>
          </a:xfrm>
        </p:grpSpPr>
        <p:sp>
          <p:nvSpPr>
            <p:cNvPr id="14" name="Freeform 5">
              <a:extLst>
                <a:ext uri="{FF2B5EF4-FFF2-40B4-BE49-F238E27FC236}">
                  <a16:creationId xmlns:a16="http://schemas.microsoft.com/office/drawing/2014/main" id="{BD2C48EC-E3DD-48A1-AB7D-313919DC7E15}"/>
                </a:ext>
              </a:extLst>
            </p:cNvPr>
            <p:cNvSpPr>
              <a:spLocks noSelect="1"/>
            </p:cNvSpPr>
            <p:nvPr userDrawn="1"/>
          </p:nvSpPr>
          <p:spPr bwMode="gray">
            <a:xfrm>
              <a:off x="654" y="1543"/>
              <a:ext cx="510" cy="920"/>
            </a:xfrm>
            <a:custGeom>
              <a:avLst/>
              <a:gdLst>
                <a:gd name="T0" fmla="*/ 2292 w 2550"/>
                <a:gd name="T1" fmla="*/ 961 h 4600"/>
                <a:gd name="T2" fmla="*/ 510 w 2550"/>
                <a:gd name="T3" fmla="*/ 1375 h 4600"/>
                <a:gd name="T4" fmla="*/ 1354 w 2550"/>
                <a:gd name="T5" fmla="*/ 73 h 4600"/>
                <a:gd name="T6" fmla="*/ 2070 w 2550"/>
                <a:gd name="T7" fmla="*/ 1403 h 4600"/>
                <a:gd name="T8" fmla="*/ 2548 w 2550"/>
                <a:gd name="T9" fmla="*/ 4165 h 4600"/>
                <a:gd name="T10" fmla="*/ 2301 w 2550"/>
                <a:gd name="T11" fmla="*/ 2843 h 4600"/>
                <a:gd name="T12" fmla="*/ 1956 w 2550"/>
                <a:gd name="T13" fmla="*/ 3589 h 4600"/>
                <a:gd name="T14" fmla="*/ 2028 w 2550"/>
                <a:gd name="T15" fmla="*/ 4196 h 4600"/>
                <a:gd name="T16" fmla="*/ 2078 w 2550"/>
                <a:gd name="T17" fmla="*/ 4196 h 4600"/>
                <a:gd name="T18" fmla="*/ 2343 w 2550"/>
                <a:gd name="T19" fmla="*/ 4575 h 4600"/>
                <a:gd name="T20" fmla="*/ 2548 w 2550"/>
                <a:gd name="T21" fmla="*/ 4165 h 4600"/>
                <a:gd name="T22" fmla="*/ 2301 w 2550"/>
                <a:gd name="T23" fmla="*/ 2893 h 4600"/>
                <a:gd name="T24" fmla="*/ 2005 w 2550"/>
                <a:gd name="T25" fmla="*/ 3575 h 4600"/>
                <a:gd name="T26" fmla="*/ 2363 w 2550"/>
                <a:gd name="T27" fmla="*/ 3625 h 4600"/>
                <a:gd name="T28" fmla="*/ 1982 w 2550"/>
                <a:gd name="T29" fmla="*/ 2151 h 4600"/>
                <a:gd name="T30" fmla="*/ 1933 w 2550"/>
                <a:gd name="T31" fmla="*/ 2621 h 4600"/>
                <a:gd name="T32" fmla="*/ 2027 w 2550"/>
                <a:gd name="T33" fmla="*/ 2616 h 4600"/>
                <a:gd name="T34" fmla="*/ 2337 w 2550"/>
                <a:gd name="T35" fmla="*/ 2616 h 4600"/>
                <a:gd name="T36" fmla="*/ 2432 w 2550"/>
                <a:gd name="T37" fmla="*/ 2621 h 4600"/>
                <a:gd name="T38" fmla="*/ 2437 w 2550"/>
                <a:gd name="T39" fmla="*/ 2261 h 4600"/>
                <a:gd name="T40" fmla="*/ 2182 w 2550"/>
                <a:gd name="T41" fmla="*/ 2075 h 4600"/>
                <a:gd name="T42" fmla="*/ 2126 w 2550"/>
                <a:gd name="T43" fmla="*/ 2149 h 4600"/>
                <a:gd name="T44" fmla="*/ 1995 w 2550"/>
                <a:gd name="T45" fmla="*/ 2577 h 4600"/>
                <a:gd name="T46" fmla="*/ 2182 w 2550"/>
                <a:gd name="T47" fmla="*/ 2630 h 4600"/>
                <a:gd name="T48" fmla="*/ 2079 w 2550"/>
                <a:gd name="T49" fmla="*/ 2166 h 4600"/>
                <a:gd name="T50" fmla="*/ 2394 w 2550"/>
                <a:gd name="T51" fmla="*/ 2346 h 4600"/>
                <a:gd name="T52" fmla="*/ 2370 w 2550"/>
                <a:gd name="T53" fmla="*/ 2575 h 4600"/>
                <a:gd name="T54" fmla="*/ 1535 w 2550"/>
                <a:gd name="T55" fmla="*/ 2733 h 4600"/>
                <a:gd name="T56" fmla="*/ 1151 w 2550"/>
                <a:gd name="T57" fmla="*/ 2733 h 4600"/>
                <a:gd name="T58" fmla="*/ 1046 w 2550"/>
                <a:gd name="T59" fmla="*/ 4569 h 4600"/>
                <a:gd name="T60" fmla="*/ 1599 w 2550"/>
                <a:gd name="T61" fmla="*/ 3766 h 4600"/>
                <a:gd name="T62" fmla="*/ 1650 w 2550"/>
                <a:gd name="T63" fmla="*/ 3761 h 4600"/>
                <a:gd name="T64" fmla="*/ 1751 w 2550"/>
                <a:gd name="T65" fmla="*/ 3503 h 4600"/>
                <a:gd name="T66" fmla="*/ 1701 w 2550"/>
                <a:gd name="T67" fmla="*/ 3478 h 4600"/>
                <a:gd name="T68" fmla="*/ 1616 w 2550"/>
                <a:gd name="T69" fmla="*/ 3715 h 4600"/>
                <a:gd name="T70" fmla="*/ 1701 w 2550"/>
                <a:gd name="T71" fmla="*/ 3528 h 4600"/>
                <a:gd name="T72" fmla="*/ 1054 w 2550"/>
                <a:gd name="T73" fmla="*/ 2169 h 4600"/>
                <a:gd name="T74" fmla="*/ 1344 w 2550"/>
                <a:gd name="T75" fmla="*/ 1869 h 4600"/>
                <a:gd name="T76" fmla="*/ 1483 w 2550"/>
                <a:gd name="T77" fmla="*/ 1953 h 4600"/>
                <a:gd name="T78" fmla="*/ 1584 w 2550"/>
                <a:gd name="T79" fmla="*/ 2169 h 4600"/>
                <a:gd name="T80" fmla="*/ 1111 w 2550"/>
                <a:gd name="T81" fmla="*/ 2100 h 4600"/>
                <a:gd name="T82" fmla="*/ 1527 w 2550"/>
                <a:gd name="T83" fmla="*/ 1986 h 4600"/>
                <a:gd name="T84" fmla="*/ 211 w 2550"/>
                <a:gd name="T85" fmla="*/ 2828 h 4600"/>
                <a:gd name="T86" fmla="*/ 107 w 2550"/>
                <a:gd name="T87" fmla="*/ 3808 h 4600"/>
                <a:gd name="T88" fmla="*/ 157 w 2550"/>
                <a:gd name="T89" fmla="*/ 3811 h 4600"/>
                <a:gd name="T90" fmla="*/ 682 w 2550"/>
                <a:gd name="T91" fmla="*/ 4569 h 4600"/>
                <a:gd name="T92" fmla="*/ 571 w 2550"/>
                <a:gd name="T93" fmla="*/ 2828 h 4600"/>
                <a:gd name="T94" fmla="*/ 50 w 2550"/>
                <a:gd name="T95" fmla="*/ 3586 h 4600"/>
                <a:gd name="T96" fmla="*/ 728 w 2550"/>
                <a:gd name="T97" fmla="*/ 3536 h 4600"/>
                <a:gd name="T98" fmla="*/ 564 w 2550"/>
                <a:gd name="T99" fmla="*/ 2878 h 4600"/>
                <a:gd name="T100" fmla="*/ 667 w 2550"/>
                <a:gd name="T101" fmla="*/ 2294 h 4600"/>
                <a:gd name="T102" fmla="*/ 114 w 2550"/>
                <a:gd name="T103" fmla="*/ 2294 h 4600"/>
                <a:gd name="T104" fmla="*/ 460 w 2550"/>
                <a:gd name="T105" fmla="*/ 2173 h 4600"/>
                <a:gd name="T106" fmla="*/ 168 w 2550"/>
                <a:gd name="T107" fmla="*/ 2230 h 4600"/>
                <a:gd name="T108" fmla="*/ 563 w 2550"/>
                <a:gd name="T109" fmla="*/ 2121 h 4600"/>
                <a:gd name="T110" fmla="*/ 164 w 2550"/>
                <a:gd name="T111" fmla="*/ 2294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0" h="4600">
                  <a:moveTo>
                    <a:pt x="637" y="1453"/>
                  </a:moveTo>
                  <a:cubicBezTo>
                    <a:pt x="2070" y="1453"/>
                    <a:pt x="2070" y="1453"/>
                    <a:pt x="2070" y="1453"/>
                  </a:cubicBezTo>
                  <a:cubicBezTo>
                    <a:pt x="2123" y="1453"/>
                    <a:pt x="2172" y="1423"/>
                    <a:pt x="2196" y="1376"/>
                  </a:cubicBezTo>
                  <a:cubicBezTo>
                    <a:pt x="2260" y="1246"/>
                    <a:pt x="2292" y="1107"/>
                    <a:pt x="2292" y="961"/>
                  </a:cubicBezTo>
                  <a:cubicBezTo>
                    <a:pt x="2292" y="696"/>
                    <a:pt x="2179" y="441"/>
                    <a:pt x="1981" y="263"/>
                  </a:cubicBezTo>
                  <a:cubicBezTo>
                    <a:pt x="1781" y="83"/>
                    <a:pt x="1521" y="0"/>
                    <a:pt x="1251" y="28"/>
                  </a:cubicBezTo>
                  <a:cubicBezTo>
                    <a:pt x="800" y="76"/>
                    <a:pt x="449" y="440"/>
                    <a:pt x="417" y="894"/>
                  </a:cubicBezTo>
                  <a:cubicBezTo>
                    <a:pt x="405" y="1060"/>
                    <a:pt x="437" y="1226"/>
                    <a:pt x="510" y="1375"/>
                  </a:cubicBezTo>
                  <a:cubicBezTo>
                    <a:pt x="534" y="1422"/>
                    <a:pt x="583" y="1453"/>
                    <a:pt x="637" y="1453"/>
                  </a:cubicBezTo>
                  <a:close/>
                  <a:moveTo>
                    <a:pt x="467" y="897"/>
                  </a:moveTo>
                  <a:cubicBezTo>
                    <a:pt x="497" y="468"/>
                    <a:pt x="829" y="123"/>
                    <a:pt x="1256" y="78"/>
                  </a:cubicBezTo>
                  <a:cubicBezTo>
                    <a:pt x="1289" y="75"/>
                    <a:pt x="1322" y="73"/>
                    <a:pt x="1354" y="73"/>
                  </a:cubicBezTo>
                  <a:cubicBezTo>
                    <a:pt x="1574" y="73"/>
                    <a:pt x="1782" y="152"/>
                    <a:pt x="1947" y="301"/>
                  </a:cubicBezTo>
                  <a:cubicBezTo>
                    <a:pt x="2134" y="469"/>
                    <a:pt x="2242" y="710"/>
                    <a:pt x="2242" y="961"/>
                  </a:cubicBezTo>
                  <a:cubicBezTo>
                    <a:pt x="2242" y="1099"/>
                    <a:pt x="2211" y="1231"/>
                    <a:pt x="2151" y="1353"/>
                  </a:cubicBezTo>
                  <a:cubicBezTo>
                    <a:pt x="2136" y="1383"/>
                    <a:pt x="2104" y="1403"/>
                    <a:pt x="2070" y="1403"/>
                  </a:cubicBezTo>
                  <a:cubicBezTo>
                    <a:pt x="637" y="1403"/>
                    <a:pt x="637" y="1403"/>
                    <a:pt x="637" y="1403"/>
                  </a:cubicBezTo>
                  <a:cubicBezTo>
                    <a:pt x="602" y="1403"/>
                    <a:pt x="570" y="1383"/>
                    <a:pt x="555" y="1352"/>
                  </a:cubicBezTo>
                  <a:cubicBezTo>
                    <a:pt x="486" y="1212"/>
                    <a:pt x="456" y="1055"/>
                    <a:pt x="467" y="897"/>
                  </a:cubicBezTo>
                  <a:close/>
                  <a:moveTo>
                    <a:pt x="2548" y="4165"/>
                  </a:moveTo>
                  <a:cubicBezTo>
                    <a:pt x="2406" y="3589"/>
                    <a:pt x="2406" y="3589"/>
                    <a:pt x="2406" y="3589"/>
                  </a:cubicBezTo>
                  <a:cubicBezTo>
                    <a:pt x="2501" y="3091"/>
                    <a:pt x="2501" y="3091"/>
                    <a:pt x="2501" y="3091"/>
                  </a:cubicBezTo>
                  <a:cubicBezTo>
                    <a:pt x="2514" y="3031"/>
                    <a:pt x="2499" y="2968"/>
                    <a:pt x="2460" y="2919"/>
                  </a:cubicBezTo>
                  <a:cubicBezTo>
                    <a:pt x="2421" y="2871"/>
                    <a:pt x="2363" y="2843"/>
                    <a:pt x="2301" y="2843"/>
                  </a:cubicBezTo>
                  <a:cubicBezTo>
                    <a:pt x="2061" y="2843"/>
                    <a:pt x="2061" y="2843"/>
                    <a:pt x="2061" y="2843"/>
                  </a:cubicBezTo>
                  <a:cubicBezTo>
                    <a:pt x="1998" y="2843"/>
                    <a:pt x="1940" y="2871"/>
                    <a:pt x="1901" y="2919"/>
                  </a:cubicBezTo>
                  <a:cubicBezTo>
                    <a:pt x="1862" y="2968"/>
                    <a:pt x="1847" y="3031"/>
                    <a:pt x="1860" y="3091"/>
                  </a:cubicBezTo>
                  <a:cubicBezTo>
                    <a:pt x="1956" y="3589"/>
                    <a:pt x="1956" y="3589"/>
                    <a:pt x="1956" y="3589"/>
                  </a:cubicBezTo>
                  <a:cubicBezTo>
                    <a:pt x="1813" y="4165"/>
                    <a:pt x="1813" y="4165"/>
                    <a:pt x="1813" y="4165"/>
                  </a:cubicBezTo>
                  <a:cubicBezTo>
                    <a:pt x="1811" y="4172"/>
                    <a:pt x="1813" y="4180"/>
                    <a:pt x="1818" y="4186"/>
                  </a:cubicBezTo>
                  <a:cubicBezTo>
                    <a:pt x="1823" y="4192"/>
                    <a:pt x="1830" y="4196"/>
                    <a:pt x="1838" y="4196"/>
                  </a:cubicBezTo>
                  <a:cubicBezTo>
                    <a:pt x="2028" y="4196"/>
                    <a:pt x="2028" y="4196"/>
                    <a:pt x="2028" y="4196"/>
                  </a:cubicBezTo>
                  <a:cubicBezTo>
                    <a:pt x="2028" y="4575"/>
                    <a:pt x="2028" y="4575"/>
                    <a:pt x="2028" y="4575"/>
                  </a:cubicBezTo>
                  <a:cubicBezTo>
                    <a:pt x="2028" y="4588"/>
                    <a:pt x="2039" y="4600"/>
                    <a:pt x="2053" y="4600"/>
                  </a:cubicBezTo>
                  <a:cubicBezTo>
                    <a:pt x="2067" y="4600"/>
                    <a:pt x="2078" y="4588"/>
                    <a:pt x="2078" y="4575"/>
                  </a:cubicBezTo>
                  <a:cubicBezTo>
                    <a:pt x="2078" y="4196"/>
                    <a:pt x="2078" y="4196"/>
                    <a:pt x="2078" y="4196"/>
                  </a:cubicBezTo>
                  <a:cubicBezTo>
                    <a:pt x="2293" y="4196"/>
                    <a:pt x="2293" y="4196"/>
                    <a:pt x="2293" y="4196"/>
                  </a:cubicBezTo>
                  <a:cubicBezTo>
                    <a:pt x="2293" y="4575"/>
                    <a:pt x="2293" y="4575"/>
                    <a:pt x="2293" y="4575"/>
                  </a:cubicBezTo>
                  <a:cubicBezTo>
                    <a:pt x="2293" y="4588"/>
                    <a:pt x="2304" y="4600"/>
                    <a:pt x="2318" y="4600"/>
                  </a:cubicBezTo>
                  <a:cubicBezTo>
                    <a:pt x="2332" y="4600"/>
                    <a:pt x="2343" y="4588"/>
                    <a:pt x="2343" y="4575"/>
                  </a:cubicBezTo>
                  <a:cubicBezTo>
                    <a:pt x="2343" y="4196"/>
                    <a:pt x="2343" y="4196"/>
                    <a:pt x="2343" y="4196"/>
                  </a:cubicBezTo>
                  <a:cubicBezTo>
                    <a:pt x="2524" y="4196"/>
                    <a:pt x="2524" y="4196"/>
                    <a:pt x="2524" y="4196"/>
                  </a:cubicBezTo>
                  <a:cubicBezTo>
                    <a:pt x="2532" y="4196"/>
                    <a:pt x="2539" y="4192"/>
                    <a:pt x="2544" y="4186"/>
                  </a:cubicBezTo>
                  <a:cubicBezTo>
                    <a:pt x="2548" y="4180"/>
                    <a:pt x="2550" y="4172"/>
                    <a:pt x="2548" y="4165"/>
                  </a:cubicBezTo>
                  <a:close/>
                  <a:moveTo>
                    <a:pt x="1910" y="3081"/>
                  </a:moveTo>
                  <a:cubicBezTo>
                    <a:pt x="1900" y="3035"/>
                    <a:pt x="1911" y="2988"/>
                    <a:pt x="1940" y="2951"/>
                  </a:cubicBezTo>
                  <a:cubicBezTo>
                    <a:pt x="1970" y="2914"/>
                    <a:pt x="2014" y="2893"/>
                    <a:pt x="2061" y="2893"/>
                  </a:cubicBezTo>
                  <a:cubicBezTo>
                    <a:pt x="2301" y="2893"/>
                    <a:pt x="2301" y="2893"/>
                    <a:pt x="2301" y="2893"/>
                  </a:cubicBezTo>
                  <a:cubicBezTo>
                    <a:pt x="2348" y="2893"/>
                    <a:pt x="2392" y="2914"/>
                    <a:pt x="2421" y="2951"/>
                  </a:cubicBezTo>
                  <a:cubicBezTo>
                    <a:pt x="2451" y="2988"/>
                    <a:pt x="2462" y="3035"/>
                    <a:pt x="2452" y="3081"/>
                  </a:cubicBezTo>
                  <a:cubicBezTo>
                    <a:pt x="2357" y="3575"/>
                    <a:pt x="2357" y="3575"/>
                    <a:pt x="2357" y="3575"/>
                  </a:cubicBezTo>
                  <a:cubicBezTo>
                    <a:pt x="2005" y="3575"/>
                    <a:pt x="2005" y="3575"/>
                    <a:pt x="2005" y="3575"/>
                  </a:cubicBezTo>
                  <a:lnTo>
                    <a:pt x="1910" y="3081"/>
                  </a:lnTo>
                  <a:close/>
                  <a:moveTo>
                    <a:pt x="1870" y="4145"/>
                  </a:moveTo>
                  <a:cubicBezTo>
                    <a:pt x="1999" y="3625"/>
                    <a:pt x="1999" y="3625"/>
                    <a:pt x="1999" y="3625"/>
                  </a:cubicBezTo>
                  <a:cubicBezTo>
                    <a:pt x="2363" y="3625"/>
                    <a:pt x="2363" y="3625"/>
                    <a:pt x="2363" y="3625"/>
                  </a:cubicBezTo>
                  <a:cubicBezTo>
                    <a:pt x="2492" y="4145"/>
                    <a:pt x="2492" y="4145"/>
                    <a:pt x="2492" y="4145"/>
                  </a:cubicBezTo>
                  <a:lnTo>
                    <a:pt x="1870" y="4145"/>
                  </a:lnTo>
                  <a:close/>
                  <a:moveTo>
                    <a:pt x="2182" y="2075"/>
                  </a:moveTo>
                  <a:cubicBezTo>
                    <a:pt x="2100" y="2075"/>
                    <a:pt x="2031" y="2101"/>
                    <a:pt x="1982" y="2151"/>
                  </a:cubicBezTo>
                  <a:cubicBezTo>
                    <a:pt x="1927" y="2207"/>
                    <a:pt x="1920" y="2285"/>
                    <a:pt x="1920" y="2346"/>
                  </a:cubicBezTo>
                  <a:cubicBezTo>
                    <a:pt x="1920" y="2386"/>
                    <a:pt x="1927" y="2428"/>
                    <a:pt x="1940" y="2467"/>
                  </a:cubicBezTo>
                  <a:cubicBezTo>
                    <a:pt x="1940" y="2469"/>
                    <a:pt x="1940" y="2471"/>
                    <a:pt x="1940" y="2473"/>
                  </a:cubicBezTo>
                  <a:cubicBezTo>
                    <a:pt x="1940" y="2474"/>
                    <a:pt x="1958" y="2564"/>
                    <a:pt x="1933" y="2621"/>
                  </a:cubicBezTo>
                  <a:cubicBezTo>
                    <a:pt x="1928" y="2631"/>
                    <a:pt x="1931" y="2643"/>
                    <a:pt x="1939" y="2651"/>
                  </a:cubicBezTo>
                  <a:cubicBezTo>
                    <a:pt x="1944" y="2655"/>
                    <a:pt x="1950" y="2657"/>
                    <a:pt x="1955" y="2657"/>
                  </a:cubicBezTo>
                  <a:cubicBezTo>
                    <a:pt x="1960" y="2657"/>
                    <a:pt x="1965" y="2655"/>
                    <a:pt x="1969" y="2653"/>
                  </a:cubicBezTo>
                  <a:cubicBezTo>
                    <a:pt x="2027" y="2616"/>
                    <a:pt x="2027" y="2616"/>
                    <a:pt x="2027" y="2616"/>
                  </a:cubicBezTo>
                  <a:cubicBezTo>
                    <a:pt x="2028" y="2616"/>
                    <a:pt x="2029" y="2615"/>
                    <a:pt x="2029" y="2614"/>
                  </a:cubicBezTo>
                  <a:cubicBezTo>
                    <a:pt x="2071" y="2655"/>
                    <a:pt x="2123" y="2680"/>
                    <a:pt x="2182" y="2680"/>
                  </a:cubicBezTo>
                  <a:cubicBezTo>
                    <a:pt x="2241" y="2680"/>
                    <a:pt x="2293" y="2655"/>
                    <a:pt x="2335" y="2614"/>
                  </a:cubicBezTo>
                  <a:cubicBezTo>
                    <a:pt x="2336" y="2615"/>
                    <a:pt x="2336" y="2616"/>
                    <a:pt x="2337" y="2616"/>
                  </a:cubicBezTo>
                  <a:cubicBezTo>
                    <a:pt x="2396" y="2653"/>
                    <a:pt x="2396" y="2653"/>
                    <a:pt x="2396" y="2653"/>
                  </a:cubicBezTo>
                  <a:cubicBezTo>
                    <a:pt x="2400" y="2655"/>
                    <a:pt x="2405" y="2657"/>
                    <a:pt x="2409" y="2657"/>
                  </a:cubicBezTo>
                  <a:cubicBezTo>
                    <a:pt x="2415" y="2657"/>
                    <a:pt x="2421" y="2655"/>
                    <a:pt x="2426" y="2651"/>
                  </a:cubicBezTo>
                  <a:cubicBezTo>
                    <a:pt x="2434" y="2643"/>
                    <a:pt x="2437" y="2632"/>
                    <a:pt x="2432" y="2621"/>
                  </a:cubicBezTo>
                  <a:cubicBezTo>
                    <a:pt x="2406" y="2564"/>
                    <a:pt x="2424" y="2474"/>
                    <a:pt x="2424" y="2473"/>
                  </a:cubicBezTo>
                  <a:cubicBezTo>
                    <a:pt x="2425" y="2471"/>
                    <a:pt x="2425" y="2469"/>
                    <a:pt x="2424" y="2467"/>
                  </a:cubicBezTo>
                  <a:cubicBezTo>
                    <a:pt x="2438" y="2428"/>
                    <a:pt x="2445" y="2386"/>
                    <a:pt x="2445" y="2346"/>
                  </a:cubicBezTo>
                  <a:cubicBezTo>
                    <a:pt x="2445" y="2320"/>
                    <a:pt x="2443" y="2290"/>
                    <a:pt x="2437" y="2261"/>
                  </a:cubicBezTo>
                  <a:cubicBezTo>
                    <a:pt x="2437" y="2261"/>
                    <a:pt x="2437" y="2261"/>
                    <a:pt x="2437" y="2261"/>
                  </a:cubicBezTo>
                  <a:cubicBezTo>
                    <a:pt x="2437" y="2260"/>
                    <a:pt x="2437" y="2260"/>
                    <a:pt x="2437" y="2259"/>
                  </a:cubicBezTo>
                  <a:cubicBezTo>
                    <a:pt x="2429" y="2220"/>
                    <a:pt x="2412" y="2181"/>
                    <a:pt x="2380" y="2148"/>
                  </a:cubicBezTo>
                  <a:cubicBezTo>
                    <a:pt x="2332" y="2100"/>
                    <a:pt x="2263" y="2075"/>
                    <a:pt x="2182" y="2075"/>
                  </a:cubicBezTo>
                  <a:close/>
                  <a:moveTo>
                    <a:pt x="2344" y="2184"/>
                  </a:moveTo>
                  <a:cubicBezTo>
                    <a:pt x="2359" y="2199"/>
                    <a:pt x="2370" y="2216"/>
                    <a:pt x="2378" y="2238"/>
                  </a:cubicBezTo>
                  <a:cubicBezTo>
                    <a:pt x="2306" y="2239"/>
                    <a:pt x="2209" y="2239"/>
                    <a:pt x="2184" y="2230"/>
                  </a:cubicBezTo>
                  <a:cubicBezTo>
                    <a:pt x="2160" y="2222"/>
                    <a:pt x="2135" y="2172"/>
                    <a:pt x="2126" y="2149"/>
                  </a:cubicBezTo>
                  <a:cubicBezTo>
                    <a:pt x="2124" y="2142"/>
                    <a:pt x="2118" y="2137"/>
                    <a:pt x="2111" y="2135"/>
                  </a:cubicBezTo>
                  <a:cubicBezTo>
                    <a:pt x="2133" y="2129"/>
                    <a:pt x="2157" y="2125"/>
                    <a:pt x="2182" y="2125"/>
                  </a:cubicBezTo>
                  <a:cubicBezTo>
                    <a:pt x="2250" y="2125"/>
                    <a:pt x="2306" y="2145"/>
                    <a:pt x="2344" y="2184"/>
                  </a:cubicBezTo>
                  <a:close/>
                  <a:moveTo>
                    <a:pt x="1995" y="2577"/>
                  </a:moveTo>
                  <a:cubicBezTo>
                    <a:pt x="1995" y="2576"/>
                    <a:pt x="1995" y="2576"/>
                    <a:pt x="1995" y="2575"/>
                  </a:cubicBezTo>
                  <a:cubicBezTo>
                    <a:pt x="1995" y="2575"/>
                    <a:pt x="1996" y="2576"/>
                    <a:pt x="1996" y="2576"/>
                  </a:cubicBezTo>
                  <a:lnTo>
                    <a:pt x="1995" y="2577"/>
                  </a:lnTo>
                  <a:close/>
                  <a:moveTo>
                    <a:pt x="2182" y="2630"/>
                  </a:moveTo>
                  <a:cubicBezTo>
                    <a:pt x="2061" y="2630"/>
                    <a:pt x="1970" y="2480"/>
                    <a:pt x="1970" y="2346"/>
                  </a:cubicBezTo>
                  <a:cubicBezTo>
                    <a:pt x="1970" y="2268"/>
                    <a:pt x="1985" y="2220"/>
                    <a:pt x="2018" y="2186"/>
                  </a:cubicBezTo>
                  <a:cubicBezTo>
                    <a:pt x="2036" y="2167"/>
                    <a:pt x="2058" y="2154"/>
                    <a:pt x="2083" y="2143"/>
                  </a:cubicBezTo>
                  <a:cubicBezTo>
                    <a:pt x="2078" y="2150"/>
                    <a:pt x="2076" y="2158"/>
                    <a:pt x="2079" y="2166"/>
                  </a:cubicBezTo>
                  <a:cubicBezTo>
                    <a:pt x="2083" y="2176"/>
                    <a:pt x="2114" y="2259"/>
                    <a:pt x="2168" y="2278"/>
                  </a:cubicBezTo>
                  <a:cubicBezTo>
                    <a:pt x="2195" y="2287"/>
                    <a:pt x="2260" y="2289"/>
                    <a:pt x="2318" y="2289"/>
                  </a:cubicBezTo>
                  <a:cubicBezTo>
                    <a:pt x="2346" y="2289"/>
                    <a:pt x="2372" y="2288"/>
                    <a:pt x="2391" y="2288"/>
                  </a:cubicBezTo>
                  <a:cubicBezTo>
                    <a:pt x="2393" y="2305"/>
                    <a:pt x="2394" y="2324"/>
                    <a:pt x="2394" y="2346"/>
                  </a:cubicBezTo>
                  <a:cubicBezTo>
                    <a:pt x="2394" y="2480"/>
                    <a:pt x="2304" y="2630"/>
                    <a:pt x="2182" y="2630"/>
                  </a:cubicBezTo>
                  <a:close/>
                  <a:moveTo>
                    <a:pt x="2370" y="2577"/>
                  </a:moveTo>
                  <a:cubicBezTo>
                    <a:pt x="2368" y="2576"/>
                    <a:pt x="2368" y="2576"/>
                    <a:pt x="2368" y="2576"/>
                  </a:cubicBezTo>
                  <a:cubicBezTo>
                    <a:pt x="2369" y="2576"/>
                    <a:pt x="2369" y="2575"/>
                    <a:pt x="2370" y="2575"/>
                  </a:cubicBezTo>
                  <a:cubicBezTo>
                    <a:pt x="2370" y="2576"/>
                    <a:pt x="2370" y="2576"/>
                    <a:pt x="2370" y="2577"/>
                  </a:cubicBezTo>
                  <a:close/>
                  <a:moveTo>
                    <a:pt x="1751" y="3503"/>
                  </a:moveTo>
                  <a:cubicBezTo>
                    <a:pt x="1751" y="2998"/>
                    <a:pt x="1751" y="2998"/>
                    <a:pt x="1751" y="2998"/>
                  </a:cubicBezTo>
                  <a:cubicBezTo>
                    <a:pt x="1751" y="2870"/>
                    <a:pt x="1660" y="2758"/>
                    <a:pt x="1535" y="2733"/>
                  </a:cubicBezTo>
                  <a:cubicBezTo>
                    <a:pt x="1535" y="2733"/>
                    <a:pt x="1535" y="2733"/>
                    <a:pt x="1535" y="2733"/>
                  </a:cubicBezTo>
                  <a:cubicBezTo>
                    <a:pt x="1533" y="2732"/>
                    <a:pt x="1531" y="2732"/>
                    <a:pt x="1529" y="2732"/>
                  </a:cubicBezTo>
                  <a:cubicBezTo>
                    <a:pt x="1156" y="2732"/>
                    <a:pt x="1156" y="2732"/>
                    <a:pt x="1156" y="2732"/>
                  </a:cubicBezTo>
                  <a:cubicBezTo>
                    <a:pt x="1154" y="2732"/>
                    <a:pt x="1152" y="2732"/>
                    <a:pt x="1151" y="2733"/>
                  </a:cubicBezTo>
                  <a:cubicBezTo>
                    <a:pt x="1025" y="2758"/>
                    <a:pt x="934" y="2870"/>
                    <a:pt x="934" y="2998"/>
                  </a:cubicBezTo>
                  <a:cubicBezTo>
                    <a:pt x="934" y="3628"/>
                    <a:pt x="934" y="3628"/>
                    <a:pt x="934" y="3628"/>
                  </a:cubicBezTo>
                  <a:cubicBezTo>
                    <a:pt x="934" y="3695"/>
                    <a:pt x="983" y="3751"/>
                    <a:pt x="1046" y="3763"/>
                  </a:cubicBezTo>
                  <a:cubicBezTo>
                    <a:pt x="1046" y="4569"/>
                    <a:pt x="1046" y="4569"/>
                    <a:pt x="1046" y="4569"/>
                  </a:cubicBezTo>
                  <a:cubicBezTo>
                    <a:pt x="1046" y="4583"/>
                    <a:pt x="1058" y="4595"/>
                    <a:pt x="1072" y="4595"/>
                  </a:cubicBezTo>
                  <a:cubicBezTo>
                    <a:pt x="1085" y="4595"/>
                    <a:pt x="1097" y="4583"/>
                    <a:pt x="1097" y="4569"/>
                  </a:cubicBezTo>
                  <a:cubicBezTo>
                    <a:pt x="1097" y="3766"/>
                    <a:pt x="1097" y="3766"/>
                    <a:pt x="1097" y="3766"/>
                  </a:cubicBezTo>
                  <a:cubicBezTo>
                    <a:pt x="1599" y="3766"/>
                    <a:pt x="1599" y="3766"/>
                    <a:pt x="1599" y="3766"/>
                  </a:cubicBezTo>
                  <a:cubicBezTo>
                    <a:pt x="1599" y="4569"/>
                    <a:pt x="1599" y="4569"/>
                    <a:pt x="1599" y="4569"/>
                  </a:cubicBezTo>
                  <a:cubicBezTo>
                    <a:pt x="1599" y="4583"/>
                    <a:pt x="1611" y="4595"/>
                    <a:pt x="1625" y="4595"/>
                  </a:cubicBezTo>
                  <a:cubicBezTo>
                    <a:pt x="1638" y="4595"/>
                    <a:pt x="1650" y="4583"/>
                    <a:pt x="1650" y="4569"/>
                  </a:cubicBezTo>
                  <a:cubicBezTo>
                    <a:pt x="1650" y="3761"/>
                    <a:pt x="1650" y="3761"/>
                    <a:pt x="1650" y="3761"/>
                  </a:cubicBezTo>
                  <a:cubicBezTo>
                    <a:pt x="1708" y="3746"/>
                    <a:pt x="1751" y="3693"/>
                    <a:pt x="1751" y="3631"/>
                  </a:cubicBezTo>
                  <a:cubicBezTo>
                    <a:pt x="1751" y="3503"/>
                    <a:pt x="1751" y="3503"/>
                    <a:pt x="1751" y="3503"/>
                  </a:cubicBezTo>
                  <a:cubicBezTo>
                    <a:pt x="1751" y="3503"/>
                    <a:pt x="1751" y="3503"/>
                    <a:pt x="1751" y="3503"/>
                  </a:cubicBezTo>
                  <a:cubicBezTo>
                    <a:pt x="1751" y="3503"/>
                    <a:pt x="1751" y="3503"/>
                    <a:pt x="1751" y="3503"/>
                  </a:cubicBezTo>
                  <a:close/>
                  <a:moveTo>
                    <a:pt x="1158" y="2782"/>
                  </a:moveTo>
                  <a:cubicBezTo>
                    <a:pt x="1527" y="2782"/>
                    <a:pt x="1527" y="2782"/>
                    <a:pt x="1527" y="2782"/>
                  </a:cubicBezTo>
                  <a:cubicBezTo>
                    <a:pt x="1628" y="2804"/>
                    <a:pt x="1701" y="2894"/>
                    <a:pt x="1701" y="2998"/>
                  </a:cubicBezTo>
                  <a:cubicBezTo>
                    <a:pt x="1701" y="3478"/>
                    <a:pt x="1701" y="3478"/>
                    <a:pt x="1701" y="3478"/>
                  </a:cubicBezTo>
                  <a:cubicBezTo>
                    <a:pt x="984" y="3478"/>
                    <a:pt x="984" y="3478"/>
                    <a:pt x="984" y="3478"/>
                  </a:cubicBezTo>
                  <a:cubicBezTo>
                    <a:pt x="984" y="2998"/>
                    <a:pt x="984" y="2998"/>
                    <a:pt x="984" y="2998"/>
                  </a:cubicBezTo>
                  <a:cubicBezTo>
                    <a:pt x="984" y="2894"/>
                    <a:pt x="1057" y="2804"/>
                    <a:pt x="1158" y="2782"/>
                  </a:cubicBezTo>
                  <a:close/>
                  <a:moveTo>
                    <a:pt x="1616" y="3715"/>
                  </a:moveTo>
                  <a:cubicBezTo>
                    <a:pt x="1072" y="3715"/>
                    <a:pt x="1072" y="3715"/>
                    <a:pt x="1072" y="3715"/>
                  </a:cubicBezTo>
                  <a:cubicBezTo>
                    <a:pt x="1024" y="3715"/>
                    <a:pt x="984" y="3676"/>
                    <a:pt x="984" y="3628"/>
                  </a:cubicBezTo>
                  <a:cubicBezTo>
                    <a:pt x="984" y="3528"/>
                    <a:pt x="984" y="3528"/>
                    <a:pt x="984" y="3528"/>
                  </a:cubicBezTo>
                  <a:cubicBezTo>
                    <a:pt x="1701" y="3528"/>
                    <a:pt x="1701" y="3528"/>
                    <a:pt x="1701" y="3528"/>
                  </a:cubicBezTo>
                  <a:cubicBezTo>
                    <a:pt x="1701" y="3631"/>
                    <a:pt x="1701" y="3631"/>
                    <a:pt x="1701" y="3631"/>
                  </a:cubicBezTo>
                  <a:cubicBezTo>
                    <a:pt x="1701" y="3677"/>
                    <a:pt x="1663" y="3715"/>
                    <a:pt x="1616" y="3715"/>
                  </a:cubicBezTo>
                  <a:close/>
                  <a:moveTo>
                    <a:pt x="1123" y="1953"/>
                  </a:moveTo>
                  <a:cubicBezTo>
                    <a:pt x="1062" y="2015"/>
                    <a:pt x="1054" y="2101"/>
                    <a:pt x="1054" y="2169"/>
                  </a:cubicBezTo>
                  <a:cubicBezTo>
                    <a:pt x="1054" y="2344"/>
                    <a:pt x="1173" y="2540"/>
                    <a:pt x="1344" y="2540"/>
                  </a:cubicBezTo>
                  <a:cubicBezTo>
                    <a:pt x="1515" y="2540"/>
                    <a:pt x="1634" y="2344"/>
                    <a:pt x="1634" y="2169"/>
                  </a:cubicBezTo>
                  <a:cubicBezTo>
                    <a:pt x="1634" y="2100"/>
                    <a:pt x="1626" y="2013"/>
                    <a:pt x="1563" y="1950"/>
                  </a:cubicBezTo>
                  <a:cubicBezTo>
                    <a:pt x="1510" y="1897"/>
                    <a:pt x="1434" y="1869"/>
                    <a:pt x="1344" y="1869"/>
                  </a:cubicBezTo>
                  <a:cubicBezTo>
                    <a:pt x="1253" y="1869"/>
                    <a:pt x="1177" y="1898"/>
                    <a:pt x="1123" y="1953"/>
                  </a:cubicBezTo>
                  <a:close/>
                  <a:moveTo>
                    <a:pt x="1159" y="1988"/>
                  </a:moveTo>
                  <a:cubicBezTo>
                    <a:pt x="1203" y="1943"/>
                    <a:pt x="1267" y="1919"/>
                    <a:pt x="1344" y="1919"/>
                  </a:cubicBezTo>
                  <a:cubicBezTo>
                    <a:pt x="1398" y="1919"/>
                    <a:pt x="1445" y="1931"/>
                    <a:pt x="1483" y="1953"/>
                  </a:cubicBezTo>
                  <a:cubicBezTo>
                    <a:pt x="1472" y="1984"/>
                    <a:pt x="1445" y="2033"/>
                    <a:pt x="1418" y="2042"/>
                  </a:cubicBezTo>
                  <a:cubicBezTo>
                    <a:pt x="1386" y="2053"/>
                    <a:pt x="1222" y="2053"/>
                    <a:pt x="1121" y="2050"/>
                  </a:cubicBezTo>
                  <a:cubicBezTo>
                    <a:pt x="1130" y="2026"/>
                    <a:pt x="1142" y="2005"/>
                    <a:pt x="1159" y="1988"/>
                  </a:cubicBezTo>
                  <a:close/>
                  <a:moveTo>
                    <a:pt x="1584" y="2169"/>
                  </a:moveTo>
                  <a:cubicBezTo>
                    <a:pt x="1584" y="2320"/>
                    <a:pt x="1482" y="2489"/>
                    <a:pt x="1344" y="2489"/>
                  </a:cubicBezTo>
                  <a:cubicBezTo>
                    <a:pt x="1207" y="2489"/>
                    <a:pt x="1104" y="2320"/>
                    <a:pt x="1104" y="2169"/>
                  </a:cubicBezTo>
                  <a:cubicBezTo>
                    <a:pt x="1104" y="2143"/>
                    <a:pt x="1106" y="2120"/>
                    <a:pt x="1109" y="2100"/>
                  </a:cubicBezTo>
                  <a:cubicBezTo>
                    <a:pt x="1110" y="2100"/>
                    <a:pt x="1111" y="2100"/>
                    <a:pt x="1111" y="2100"/>
                  </a:cubicBezTo>
                  <a:cubicBezTo>
                    <a:pt x="1124" y="2101"/>
                    <a:pt x="1178" y="2102"/>
                    <a:pt x="1239" y="2102"/>
                  </a:cubicBezTo>
                  <a:cubicBezTo>
                    <a:pt x="1316" y="2102"/>
                    <a:pt x="1405" y="2100"/>
                    <a:pt x="1434" y="2090"/>
                  </a:cubicBezTo>
                  <a:cubicBezTo>
                    <a:pt x="1481" y="2074"/>
                    <a:pt x="1512" y="2014"/>
                    <a:pt x="1525" y="1984"/>
                  </a:cubicBezTo>
                  <a:cubicBezTo>
                    <a:pt x="1526" y="1984"/>
                    <a:pt x="1527" y="1985"/>
                    <a:pt x="1527" y="1986"/>
                  </a:cubicBezTo>
                  <a:cubicBezTo>
                    <a:pt x="1567" y="2025"/>
                    <a:pt x="1584" y="2081"/>
                    <a:pt x="1584" y="2169"/>
                  </a:cubicBezTo>
                  <a:close/>
                  <a:moveTo>
                    <a:pt x="571" y="2828"/>
                  </a:moveTo>
                  <a:cubicBezTo>
                    <a:pt x="570" y="2828"/>
                    <a:pt x="568" y="2828"/>
                    <a:pt x="566" y="2828"/>
                  </a:cubicBezTo>
                  <a:cubicBezTo>
                    <a:pt x="211" y="2828"/>
                    <a:pt x="211" y="2828"/>
                    <a:pt x="211" y="2828"/>
                  </a:cubicBezTo>
                  <a:cubicBezTo>
                    <a:pt x="210" y="2828"/>
                    <a:pt x="208" y="2828"/>
                    <a:pt x="206" y="2828"/>
                  </a:cubicBezTo>
                  <a:cubicBezTo>
                    <a:pt x="87" y="2853"/>
                    <a:pt x="0" y="2959"/>
                    <a:pt x="0" y="3081"/>
                  </a:cubicBezTo>
                  <a:cubicBezTo>
                    <a:pt x="0" y="3679"/>
                    <a:pt x="0" y="3679"/>
                    <a:pt x="0" y="3679"/>
                  </a:cubicBezTo>
                  <a:cubicBezTo>
                    <a:pt x="0" y="3743"/>
                    <a:pt x="46" y="3797"/>
                    <a:pt x="107" y="3808"/>
                  </a:cubicBezTo>
                  <a:cubicBezTo>
                    <a:pt x="107" y="4569"/>
                    <a:pt x="107" y="4569"/>
                    <a:pt x="107" y="4569"/>
                  </a:cubicBezTo>
                  <a:cubicBezTo>
                    <a:pt x="107" y="4583"/>
                    <a:pt x="118" y="4595"/>
                    <a:pt x="132" y="4595"/>
                  </a:cubicBezTo>
                  <a:cubicBezTo>
                    <a:pt x="146" y="4595"/>
                    <a:pt x="157" y="4583"/>
                    <a:pt x="157" y="4569"/>
                  </a:cubicBezTo>
                  <a:cubicBezTo>
                    <a:pt x="157" y="3811"/>
                    <a:pt x="157" y="3811"/>
                    <a:pt x="157" y="3811"/>
                  </a:cubicBezTo>
                  <a:cubicBezTo>
                    <a:pt x="631" y="3811"/>
                    <a:pt x="631" y="3811"/>
                    <a:pt x="631" y="3811"/>
                  </a:cubicBezTo>
                  <a:cubicBezTo>
                    <a:pt x="631" y="4569"/>
                    <a:pt x="631" y="4569"/>
                    <a:pt x="631" y="4569"/>
                  </a:cubicBezTo>
                  <a:cubicBezTo>
                    <a:pt x="631" y="4583"/>
                    <a:pt x="643" y="4595"/>
                    <a:pt x="657" y="4595"/>
                  </a:cubicBezTo>
                  <a:cubicBezTo>
                    <a:pt x="670" y="4595"/>
                    <a:pt x="682" y="4583"/>
                    <a:pt x="682" y="4569"/>
                  </a:cubicBezTo>
                  <a:cubicBezTo>
                    <a:pt x="682" y="3806"/>
                    <a:pt x="682" y="3806"/>
                    <a:pt x="682" y="3806"/>
                  </a:cubicBezTo>
                  <a:cubicBezTo>
                    <a:pt x="737" y="3791"/>
                    <a:pt x="778" y="3741"/>
                    <a:pt x="778" y="3682"/>
                  </a:cubicBezTo>
                  <a:cubicBezTo>
                    <a:pt x="778" y="3081"/>
                    <a:pt x="778" y="3081"/>
                    <a:pt x="778" y="3081"/>
                  </a:cubicBezTo>
                  <a:cubicBezTo>
                    <a:pt x="778" y="2959"/>
                    <a:pt x="691" y="2853"/>
                    <a:pt x="571" y="2828"/>
                  </a:cubicBezTo>
                  <a:close/>
                  <a:moveTo>
                    <a:pt x="648" y="3761"/>
                  </a:moveTo>
                  <a:cubicBezTo>
                    <a:pt x="132" y="3761"/>
                    <a:pt x="132" y="3761"/>
                    <a:pt x="132" y="3761"/>
                  </a:cubicBezTo>
                  <a:cubicBezTo>
                    <a:pt x="87" y="3761"/>
                    <a:pt x="50" y="3724"/>
                    <a:pt x="50" y="3679"/>
                  </a:cubicBezTo>
                  <a:cubicBezTo>
                    <a:pt x="50" y="3586"/>
                    <a:pt x="50" y="3586"/>
                    <a:pt x="50" y="3586"/>
                  </a:cubicBezTo>
                  <a:cubicBezTo>
                    <a:pt x="728" y="3586"/>
                    <a:pt x="728" y="3586"/>
                    <a:pt x="728" y="3586"/>
                  </a:cubicBezTo>
                  <a:cubicBezTo>
                    <a:pt x="728" y="3682"/>
                    <a:pt x="728" y="3682"/>
                    <a:pt x="728" y="3682"/>
                  </a:cubicBezTo>
                  <a:cubicBezTo>
                    <a:pt x="728" y="3725"/>
                    <a:pt x="692" y="3761"/>
                    <a:pt x="648" y="3761"/>
                  </a:cubicBezTo>
                  <a:close/>
                  <a:moveTo>
                    <a:pt x="728" y="3536"/>
                  </a:moveTo>
                  <a:cubicBezTo>
                    <a:pt x="50" y="3536"/>
                    <a:pt x="50" y="3536"/>
                    <a:pt x="50" y="3536"/>
                  </a:cubicBezTo>
                  <a:cubicBezTo>
                    <a:pt x="50" y="3081"/>
                    <a:pt x="50" y="3081"/>
                    <a:pt x="50" y="3081"/>
                  </a:cubicBezTo>
                  <a:cubicBezTo>
                    <a:pt x="50" y="2984"/>
                    <a:pt x="119" y="2899"/>
                    <a:pt x="214" y="2878"/>
                  </a:cubicBezTo>
                  <a:cubicBezTo>
                    <a:pt x="564" y="2878"/>
                    <a:pt x="564" y="2878"/>
                    <a:pt x="564" y="2878"/>
                  </a:cubicBezTo>
                  <a:cubicBezTo>
                    <a:pt x="659" y="2899"/>
                    <a:pt x="728" y="2984"/>
                    <a:pt x="728" y="3081"/>
                  </a:cubicBezTo>
                  <a:lnTo>
                    <a:pt x="728" y="3536"/>
                  </a:lnTo>
                  <a:close/>
                  <a:moveTo>
                    <a:pt x="391" y="2647"/>
                  </a:moveTo>
                  <a:cubicBezTo>
                    <a:pt x="554" y="2647"/>
                    <a:pt x="667" y="2461"/>
                    <a:pt x="667" y="2294"/>
                  </a:cubicBezTo>
                  <a:cubicBezTo>
                    <a:pt x="667" y="2229"/>
                    <a:pt x="659" y="2146"/>
                    <a:pt x="599" y="2086"/>
                  </a:cubicBezTo>
                  <a:cubicBezTo>
                    <a:pt x="548" y="2035"/>
                    <a:pt x="476" y="2008"/>
                    <a:pt x="391" y="2008"/>
                  </a:cubicBezTo>
                  <a:cubicBezTo>
                    <a:pt x="304" y="2008"/>
                    <a:pt x="231" y="2036"/>
                    <a:pt x="180" y="2089"/>
                  </a:cubicBezTo>
                  <a:cubicBezTo>
                    <a:pt x="121" y="2148"/>
                    <a:pt x="114" y="2230"/>
                    <a:pt x="114" y="2294"/>
                  </a:cubicBezTo>
                  <a:cubicBezTo>
                    <a:pt x="114" y="2461"/>
                    <a:pt x="228" y="2647"/>
                    <a:pt x="391" y="2647"/>
                  </a:cubicBezTo>
                  <a:close/>
                  <a:moveTo>
                    <a:pt x="391" y="2058"/>
                  </a:moveTo>
                  <a:cubicBezTo>
                    <a:pt x="441" y="2058"/>
                    <a:pt x="485" y="2070"/>
                    <a:pt x="521" y="2090"/>
                  </a:cubicBezTo>
                  <a:cubicBezTo>
                    <a:pt x="511" y="2116"/>
                    <a:pt x="486" y="2165"/>
                    <a:pt x="460" y="2173"/>
                  </a:cubicBezTo>
                  <a:cubicBezTo>
                    <a:pt x="430" y="2183"/>
                    <a:pt x="277" y="2183"/>
                    <a:pt x="180" y="2181"/>
                  </a:cubicBezTo>
                  <a:cubicBezTo>
                    <a:pt x="189" y="2158"/>
                    <a:pt x="200" y="2139"/>
                    <a:pt x="215" y="2124"/>
                  </a:cubicBezTo>
                  <a:cubicBezTo>
                    <a:pt x="257" y="2081"/>
                    <a:pt x="318" y="2058"/>
                    <a:pt x="391" y="2058"/>
                  </a:cubicBezTo>
                  <a:close/>
                  <a:moveTo>
                    <a:pt x="168" y="2230"/>
                  </a:moveTo>
                  <a:cubicBezTo>
                    <a:pt x="169" y="2230"/>
                    <a:pt x="169" y="2231"/>
                    <a:pt x="169" y="2231"/>
                  </a:cubicBezTo>
                  <a:cubicBezTo>
                    <a:pt x="188" y="2231"/>
                    <a:pt x="238" y="2232"/>
                    <a:pt x="293" y="2232"/>
                  </a:cubicBezTo>
                  <a:cubicBezTo>
                    <a:pt x="366" y="2232"/>
                    <a:pt x="448" y="2230"/>
                    <a:pt x="476" y="2221"/>
                  </a:cubicBezTo>
                  <a:cubicBezTo>
                    <a:pt x="520" y="2206"/>
                    <a:pt x="550" y="2150"/>
                    <a:pt x="563" y="2121"/>
                  </a:cubicBezTo>
                  <a:cubicBezTo>
                    <a:pt x="563" y="2121"/>
                    <a:pt x="563" y="2121"/>
                    <a:pt x="563" y="2121"/>
                  </a:cubicBezTo>
                  <a:cubicBezTo>
                    <a:pt x="600" y="2158"/>
                    <a:pt x="617" y="2212"/>
                    <a:pt x="617" y="2294"/>
                  </a:cubicBezTo>
                  <a:cubicBezTo>
                    <a:pt x="617" y="2437"/>
                    <a:pt x="520" y="2597"/>
                    <a:pt x="391" y="2597"/>
                  </a:cubicBezTo>
                  <a:cubicBezTo>
                    <a:pt x="261" y="2597"/>
                    <a:pt x="164" y="2437"/>
                    <a:pt x="164" y="2294"/>
                  </a:cubicBezTo>
                  <a:cubicBezTo>
                    <a:pt x="164" y="2270"/>
                    <a:pt x="166" y="2249"/>
                    <a:pt x="168" y="223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6">
              <a:extLst>
                <a:ext uri="{FF2B5EF4-FFF2-40B4-BE49-F238E27FC236}">
                  <a16:creationId xmlns:a16="http://schemas.microsoft.com/office/drawing/2014/main" id="{BE77CF5E-C82C-478F-B35D-B96AF8FAF373}"/>
                </a:ext>
              </a:extLst>
            </p:cNvPr>
            <p:cNvSpPr>
              <a:spLocks noSelect="1"/>
            </p:cNvSpPr>
            <p:nvPr userDrawn="1"/>
          </p:nvSpPr>
          <p:spPr bwMode="gray">
            <a:xfrm>
              <a:off x="435" y="1604"/>
              <a:ext cx="6607" cy="584"/>
            </a:xfrm>
            <a:custGeom>
              <a:avLst/>
              <a:gdLst>
                <a:gd name="T0" fmla="*/ 3052 w 33040"/>
                <a:gd name="T1" fmla="*/ 390 h 2920"/>
                <a:gd name="T2" fmla="*/ 2452 w 33040"/>
                <a:gd name="T3" fmla="*/ 0 h 2920"/>
                <a:gd name="T4" fmla="*/ 1806 w 33040"/>
                <a:gd name="T5" fmla="*/ 773 h 2920"/>
                <a:gd name="T6" fmla="*/ 1861 w 33040"/>
                <a:gd name="T7" fmla="*/ 789 h 2920"/>
                <a:gd name="T8" fmla="*/ 1848 w 33040"/>
                <a:gd name="T9" fmla="*/ 612 h 2920"/>
                <a:gd name="T10" fmla="*/ 2014 w 33040"/>
                <a:gd name="T11" fmla="*/ 435 h 2920"/>
                <a:gd name="T12" fmla="*/ 2201 w 33040"/>
                <a:gd name="T13" fmla="*/ 265 h 2920"/>
                <a:gd name="T14" fmla="*/ 2427 w 33040"/>
                <a:gd name="T15" fmla="*/ 166 h 2920"/>
                <a:gd name="T16" fmla="*/ 2695 w 33040"/>
                <a:gd name="T17" fmla="*/ 230 h 2920"/>
                <a:gd name="T18" fmla="*/ 2995 w 33040"/>
                <a:gd name="T19" fmla="*/ 388 h 2920"/>
                <a:gd name="T20" fmla="*/ 3016 w 33040"/>
                <a:gd name="T21" fmla="*/ 434 h 2920"/>
                <a:gd name="T22" fmla="*/ 2298 w 33040"/>
                <a:gd name="T23" fmla="*/ 654 h 2920"/>
                <a:gd name="T24" fmla="*/ 2305 w 33040"/>
                <a:gd name="T25" fmla="*/ 704 h 2920"/>
                <a:gd name="T26" fmla="*/ 2596 w 33040"/>
                <a:gd name="T27" fmla="*/ 645 h 2920"/>
                <a:gd name="T28" fmla="*/ 2910 w 33040"/>
                <a:gd name="T29" fmla="*/ 739 h 2920"/>
                <a:gd name="T30" fmla="*/ 3056 w 33040"/>
                <a:gd name="T31" fmla="*/ 866 h 2920"/>
                <a:gd name="T32" fmla="*/ 3109 w 33040"/>
                <a:gd name="T33" fmla="*/ 656 h 2920"/>
                <a:gd name="T34" fmla="*/ 2532 w 33040"/>
                <a:gd name="T35" fmla="*/ 708 h 2920"/>
                <a:gd name="T36" fmla="*/ 2447 w 33040"/>
                <a:gd name="T37" fmla="*/ 558 h 2920"/>
                <a:gd name="T38" fmla="*/ 2532 w 33040"/>
                <a:gd name="T39" fmla="*/ 708 h 2920"/>
                <a:gd name="T40" fmla="*/ 2763 w 33040"/>
                <a:gd name="T41" fmla="*/ 2424 h 2920"/>
                <a:gd name="T42" fmla="*/ 1177 w 33040"/>
                <a:gd name="T43" fmla="*/ 2331 h 2920"/>
                <a:gd name="T44" fmla="*/ 1153 w 33040"/>
                <a:gd name="T45" fmla="*/ 2287 h 2920"/>
                <a:gd name="T46" fmla="*/ 4284 w 33040"/>
                <a:gd name="T47" fmla="*/ 1084 h 2920"/>
                <a:gd name="T48" fmla="*/ 3444 w 33040"/>
                <a:gd name="T49" fmla="*/ 1738 h 2920"/>
                <a:gd name="T50" fmla="*/ 4118 w 33040"/>
                <a:gd name="T51" fmla="*/ 869 h 2920"/>
                <a:gd name="T52" fmla="*/ 4308 w 33040"/>
                <a:gd name="T53" fmla="*/ 890 h 2920"/>
                <a:gd name="T54" fmla="*/ 1733 w 33040"/>
                <a:gd name="T55" fmla="*/ 2409 h 2920"/>
                <a:gd name="T56" fmla="*/ 30545 w 33040"/>
                <a:gd name="T57" fmla="*/ 1094 h 2920"/>
                <a:gd name="T58" fmla="*/ 30215 w 33040"/>
                <a:gd name="T59" fmla="*/ 821 h 2920"/>
                <a:gd name="T60" fmla="*/ 30545 w 33040"/>
                <a:gd name="T61" fmla="*/ 1094 h 2920"/>
                <a:gd name="T62" fmla="*/ 30516 w 33040"/>
                <a:gd name="T63" fmla="*/ 302 h 2920"/>
                <a:gd name="T64" fmla="*/ 30656 w 33040"/>
                <a:gd name="T65" fmla="*/ 580 h 2920"/>
                <a:gd name="T66" fmla="*/ 29801 w 33040"/>
                <a:gd name="T67" fmla="*/ 585 h 2920"/>
                <a:gd name="T68" fmla="*/ 30215 w 33040"/>
                <a:gd name="T69" fmla="*/ 306 h 2920"/>
                <a:gd name="T70" fmla="*/ 30129 w 33040"/>
                <a:gd name="T71" fmla="*/ 1260 h 2920"/>
                <a:gd name="T72" fmla="*/ 30407 w 33040"/>
                <a:gd name="T73" fmla="*/ 639 h 2920"/>
                <a:gd name="T74" fmla="*/ 30450 w 33040"/>
                <a:gd name="T75" fmla="*/ 848 h 2920"/>
                <a:gd name="T76" fmla="*/ 29984 w 33040"/>
                <a:gd name="T77" fmla="*/ 827 h 2920"/>
                <a:gd name="T78" fmla="*/ 30474 w 33040"/>
                <a:gd name="T79" fmla="*/ 998 h 2920"/>
                <a:gd name="T80" fmla="*/ 30112 w 33040"/>
                <a:gd name="T81" fmla="*/ 848 h 2920"/>
                <a:gd name="T82" fmla="*/ 30392 w 33040"/>
                <a:gd name="T83" fmla="*/ 1248 h 2920"/>
                <a:gd name="T84" fmla="*/ 30369 w 33040"/>
                <a:gd name="T85" fmla="*/ 840 h 2920"/>
                <a:gd name="T86" fmla="*/ 30215 w 33040"/>
                <a:gd name="T87" fmla="*/ 485 h 2920"/>
                <a:gd name="T88" fmla="*/ 29867 w 33040"/>
                <a:gd name="T89" fmla="*/ 1063 h 2920"/>
                <a:gd name="T90" fmla="*/ 30215 w 33040"/>
                <a:gd name="T91" fmla="*/ 435 h 2920"/>
                <a:gd name="T92" fmla="*/ 32965 w 33040"/>
                <a:gd name="T93" fmla="*/ 572 h 2920"/>
                <a:gd name="T94" fmla="*/ 32547 w 33040"/>
                <a:gd name="T95" fmla="*/ 797 h 2920"/>
                <a:gd name="T96" fmla="*/ 33040 w 33040"/>
                <a:gd name="T97" fmla="*/ 797 h 2920"/>
                <a:gd name="T98" fmla="*/ 32917 w 33040"/>
                <a:gd name="T99" fmla="*/ 740 h 2920"/>
                <a:gd name="T100" fmla="*/ 32644 w 33040"/>
                <a:gd name="T101" fmla="*/ 1072 h 2920"/>
                <a:gd name="T102" fmla="*/ 32990 w 33040"/>
                <a:gd name="T103" fmla="*/ 797 h 2920"/>
                <a:gd name="T104" fmla="*/ 32768 w 33040"/>
                <a:gd name="T105" fmla="*/ 951 h 2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40" h="2920">
                  <a:moveTo>
                    <a:pt x="3162" y="449"/>
                  </a:moveTo>
                  <a:cubicBezTo>
                    <a:pt x="3081" y="470"/>
                    <a:pt x="3081" y="470"/>
                    <a:pt x="3081" y="470"/>
                  </a:cubicBezTo>
                  <a:cubicBezTo>
                    <a:pt x="3073" y="443"/>
                    <a:pt x="3064" y="417"/>
                    <a:pt x="3053" y="392"/>
                  </a:cubicBezTo>
                  <a:cubicBezTo>
                    <a:pt x="3053" y="392"/>
                    <a:pt x="3053" y="391"/>
                    <a:pt x="3052" y="390"/>
                  </a:cubicBezTo>
                  <a:cubicBezTo>
                    <a:pt x="3052" y="390"/>
                    <a:pt x="3052" y="390"/>
                    <a:pt x="3052" y="390"/>
                  </a:cubicBezTo>
                  <a:cubicBezTo>
                    <a:pt x="3000" y="274"/>
                    <a:pt x="2916" y="177"/>
                    <a:pt x="2811" y="108"/>
                  </a:cubicBezTo>
                  <a:cubicBezTo>
                    <a:pt x="2809" y="107"/>
                    <a:pt x="2808" y="105"/>
                    <a:pt x="2806" y="104"/>
                  </a:cubicBezTo>
                  <a:cubicBezTo>
                    <a:pt x="2805" y="103"/>
                    <a:pt x="2803" y="102"/>
                    <a:pt x="2801" y="102"/>
                  </a:cubicBezTo>
                  <a:cubicBezTo>
                    <a:pt x="2700" y="38"/>
                    <a:pt x="2581" y="1"/>
                    <a:pt x="2453" y="0"/>
                  </a:cubicBezTo>
                  <a:cubicBezTo>
                    <a:pt x="2453" y="0"/>
                    <a:pt x="2453" y="0"/>
                    <a:pt x="2452" y="0"/>
                  </a:cubicBezTo>
                  <a:cubicBezTo>
                    <a:pt x="2452" y="0"/>
                    <a:pt x="2451" y="0"/>
                    <a:pt x="2451" y="0"/>
                  </a:cubicBezTo>
                  <a:cubicBezTo>
                    <a:pt x="2427" y="0"/>
                    <a:pt x="2404" y="1"/>
                    <a:pt x="2380" y="4"/>
                  </a:cubicBezTo>
                  <a:cubicBezTo>
                    <a:pt x="2060" y="38"/>
                    <a:pt x="1820" y="286"/>
                    <a:pt x="1797" y="609"/>
                  </a:cubicBezTo>
                  <a:cubicBezTo>
                    <a:pt x="1794" y="663"/>
                    <a:pt x="1797" y="717"/>
                    <a:pt x="1806" y="770"/>
                  </a:cubicBezTo>
                  <a:cubicBezTo>
                    <a:pt x="1806" y="771"/>
                    <a:pt x="1806" y="772"/>
                    <a:pt x="1806" y="773"/>
                  </a:cubicBezTo>
                  <a:cubicBezTo>
                    <a:pt x="1806" y="774"/>
                    <a:pt x="1807" y="775"/>
                    <a:pt x="1807" y="776"/>
                  </a:cubicBezTo>
                  <a:cubicBezTo>
                    <a:pt x="1812" y="800"/>
                    <a:pt x="1817" y="824"/>
                    <a:pt x="1824" y="848"/>
                  </a:cubicBezTo>
                  <a:cubicBezTo>
                    <a:pt x="1828" y="861"/>
                    <a:pt x="1842" y="869"/>
                    <a:pt x="1856" y="864"/>
                  </a:cubicBezTo>
                  <a:cubicBezTo>
                    <a:pt x="1869" y="860"/>
                    <a:pt x="1876" y="846"/>
                    <a:pt x="1872" y="833"/>
                  </a:cubicBezTo>
                  <a:cubicBezTo>
                    <a:pt x="1868" y="818"/>
                    <a:pt x="1864" y="804"/>
                    <a:pt x="1861" y="789"/>
                  </a:cubicBezTo>
                  <a:cubicBezTo>
                    <a:pt x="1974" y="768"/>
                    <a:pt x="1974" y="768"/>
                    <a:pt x="1974" y="768"/>
                  </a:cubicBezTo>
                  <a:cubicBezTo>
                    <a:pt x="1988" y="766"/>
                    <a:pt x="1997" y="753"/>
                    <a:pt x="1995" y="739"/>
                  </a:cubicBezTo>
                  <a:cubicBezTo>
                    <a:pt x="1992" y="725"/>
                    <a:pt x="1979" y="716"/>
                    <a:pt x="1965" y="719"/>
                  </a:cubicBezTo>
                  <a:cubicBezTo>
                    <a:pt x="1852" y="739"/>
                    <a:pt x="1852" y="739"/>
                    <a:pt x="1852" y="739"/>
                  </a:cubicBezTo>
                  <a:cubicBezTo>
                    <a:pt x="1846" y="697"/>
                    <a:pt x="1845" y="655"/>
                    <a:pt x="1848" y="612"/>
                  </a:cubicBezTo>
                  <a:cubicBezTo>
                    <a:pt x="1852" y="549"/>
                    <a:pt x="1866" y="489"/>
                    <a:pt x="1887" y="433"/>
                  </a:cubicBezTo>
                  <a:cubicBezTo>
                    <a:pt x="1994" y="481"/>
                    <a:pt x="1994" y="481"/>
                    <a:pt x="1994" y="481"/>
                  </a:cubicBezTo>
                  <a:cubicBezTo>
                    <a:pt x="1997" y="482"/>
                    <a:pt x="2001" y="483"/>
                    <a:pt x="2004" y="483"/>
                  </a:cubicBezTo>
                  <a:cubicBezTo>
                    <a:pt x="2014" y="483"/>
                    <a:pt x="2023" y="477"/>
                    <a:pt x="2027" y="468"/>
                  </a:cubicBezTo>
                  <a:cubicBezTo>
                    <a:pt x="2033" y="455"/>
                    <a:pt x="2027" y="440"/>
                    <a:pt x="2014" y="435"/>
                  </a:cubicBezTo>
                  <a:cubicBezTo>
                    <a:pt x="1907" y="387"/>
                    <a:pt x="1907" y="387"/>
                    <a:pt x="1907" y="387"/>
                  </a:cubicBezTo>
                  <a:cubicBezTo>
                    <a:pt x="1952" y="294"/>
                    <a:pt x="2019" y="215"/>
                    <a:pt x="2103" y="158"/>
                  </a:cubicBezTo>
                  <a:cubicBezTo>
                    <a:pt x="2167" y="257"/>
                    <a:pt x="2167" y="257"/>
                    <a:pt x="2167" y="257"/>
                  </a:cubicBezTo>
                  <a:cubicBezTo>
                    <a:pt x="2171" y="265"/>
                    <a:pt x="2180" y="269"/>
                    <a:pt x="2188" y="269"/>
                  </a:cubicBezTo>
                  <a:cubicBezTo>
                    <a:pt x="2192" y="269"/>
                    <a:pt x="2197" y="267"/>
                    <a:pt x="2201" y="265"/>
                  </a:cubicBezTo>
                  <a:cubicBezTo>
                    <a:pt x="2213" y="257"/>
                    <a:pt x="2216" y="242"/>
                    <a:pt x="2209" y="230"/>
                  </a:cubicBezTo>
                  <a:cubicBezTo>
                    <a:pt x="2145" y="131"/>
                    <a:pt x="2145" y="131"/>
                    <a:pt x="2145" y="131"/>
                  </a:cubicBezTo>
                  <a:cubicBezTo>
                    <a:pt x="2217" y="90"/>
                    <a:pt x="2297" y="63"/>
                    <a:pt x="2385" y="54"/>
                  </a:cubicBezTo>
                  <a:cubicBezTo>
                    <a:pt x="2399" y="52"/>
                    <a:pt x="2413" y="52"/>
                    <a:pt x="2427" y="52"/>
                  </a:cubicBezTo>
                  <a:cubicBezTo>
                    <a:pt x="2427" y="166"/>
                    <a:pt x="2427" y="166"/>
                    <a:pt x="2427" y="166"/>
                  </a:cubicBezTo>
                  <a:cubicBezTo>
                    <a:pt x="2427" y="180"/>
                    <a:pt x="2438" y="191"/>
                    <a:pt x="2452" y="191"/>
                  </a:cubicBezTo>
                  <a:cubicBezTo>
                    <a:pt x="2466" y="191"/>
                    <a:pt x="2477" y="180"/>
                    <a:pt x="2477" y="166"/>
                  </a:cubicBezTo>
                  <a:cubicBezTo>
                    <a:pt x="2477" y="52"/>
                    <a:pt x="2477" y="52"/>
                    <a:pt x="2477" y="52"/>
                  </a:cubicBezTo>
                  <a:cubicBezTo>
                    <a:pt x="2579" y="56"/>
                    <a:pt x="2675" y="84"/>
                    <a:pt x="2758" y="133"/>
                  </a:cubicBezTo>
                  <a:cubicBezTo>
                    <a:pt x="2695" y="230"/>
                    <a:pt x="2695" y="230"/>
                    <a:pt x="2695" y="230"/>
                  </a:cubicBezTo>
                  <a:cubicBezTo>
                    <a:pt x="2688" y="242"/>
                    <a:pt x="2691" y="257"/>
                    <a:pt x="2703" y="265"/>
                  </a:cubicBezTo>
                  <a:cubicBezTo>
                    <a:pt x="2707" y="267"/>
                    <a:pt x="2712" y="269"/>
                    <a:pt x="2717" y="269"/>
                  </a:cubicBezTo>
                  <a:cubicBezTo>
                    <a:pt x="2725" y="269"/>
                    <a:pt x="2733" y="265"/>
                    <a:pt x="2738" y="257"/>
                  </a:cubicBezTo>
                  <a:cubicBezTo>
                    <a:pt x="2800" y="160"/>
                    <a:pt x="2800" y="160"/>
                    <a:pt x="2800" y="160"/>
                  </a:cubicBezTo>
                  <a:cubicBezTo>
                    <a:pt x="2883" y="219"/>
                    <a:pt x="2950" y="297"/>
                    <a:pt x="2995" y="388"/>
                  </a:cubicBezTo>
                  <a:cubicBezTo>
                    <a:pt x="2890" y="435"/>
                    <a:pt x="2890" y="435"/>
                    <a:pt x="2890" y="435"/>
                  </a:cubicBezTo>
                  <a:cubicBezTo>
                    <a:pt x="2878" y="440"/>
                    <a:pt x="2872" y="455"/>
                    <a:pt x="2877" y="468"/>
                  </a:cubicBezTo>
                  <a:cubicBezTo>
                    <a:pt x="2882" y="477"/>
                    <a:pt x="2891" y="483"/>
                    <a:pt x="2900" y="483"/>
                  </a:cubicBezTo>
                  <a:cubicBezTo>
                    <a:pt x="2904" y="483"/>
                    <a:pt x="2907" y="482"/>
                    <a:pt x="2911" y="481"/>
                  </a:cubicBezTo>
                  <a:cubicBezTo>
                    <a:pt x="3016" y="434"/>
                    <a:pt x="3016" y="434"/>
                    <a:pt x="3016" y="434"/>
                  </a:cubicBezTo>
                  <a:cubicBezTo>
                    <a:pt x="3022" y="450"/>
                    <a:pt x="3027" y="466"/>
                    <a:pt x="3032" y="482"/>
                  </a:cubicBezTo>
                  <a:cubicBezTo>
                    <a:pt x="2583" y="596"/>
                    <a:pt x="2583" y="596"/>
                    <a:pt x="2583" y="596"/>
                  </a:cubicBezTo>
                  <a:cubicBezTo>
                    <a:pt x="2571" y="568"/>
                    <a:pt x="2550" y="545"/>
                    <a:pt x="2523" y="528"/>
                  </a:cubicBezTo>
                  <a:cubicBezTo>
                    <a:pt x="2452" y="486"/>
                    <a:pt x="2360" y="510"/>
                    <a:pt x="2318" y="581"/>
                  </a:cubicBezTo>
                  <a:cubicBezTo>
                    <a:pt x="2304" y="604"/>
                    <a:pt x="2298" y="629"/>
                    <a:pt x="2298" y="654"/>
                  </a:cubicBezTo>
                  <a:cubicBezTo>
                    <a:pt x="2156" y="690"/>
                    <a:pt x="2156" y="690"/>
                    <a:pt x="2156" y="690"/>
                  </a:cubicBezTo>
                  <a:cubicBezTo>
                    <a:pt x="2143" y="693"/>
                    <a:pt x="2135" y="707"/>
                    <a:pt x="2138" y="720"/>
                  </a:cubicBezTo>
                  <a:cubicBezTo>
                    <a:pt x="2141" y="732"/>
                    <a:pt x="2151" y="739"/>
                    <a:pt x="2162" y="739"/>
                  </a:cubicBezTo>
                  <a:cubicBezTo>
                    <a:pt x="2164" y="739"/>
                    <a:pt x="2167" y="739"/>
                    <a:pt x="2169" y="739"/>
                  </a:cubicBezTo>
                  <a:cubicBezTo>
                    <a:pt x="2305" y="704"/>
                    <a:pt x="2305" y="704"/>
                    <a:pt x="2305" y="704"/>
                  </a:cubicBezTo>
                  <a:cubicBezTo>
                    <a:pt x="2316" y="737"/>
                    <a:pt x="2338" y="767"/>
                    <a:pt x="2370" y="786"/>
                  </a:cubicBezTo>
                  <a:cubicBezTo>
                    <a:pt x="2394" y="800"/>
                    <a:pt x="2420" y="807"/>
                    <a:pt x="2446" y="807"/>
                  </a:cubicBezTo>
                  <a:cubicBezTo>
                    <a:pt x="2459" y="807"/>
                    <a:pt x="2471" y="805"/>
                    <a:pt x="2484" y="802"/>
                  </a:cubicBezTo>
                  <a:cubicBezTo>
                    <a:pt x="2522" y="792"/>
                    <a:pt x="2555" y="768"/>
                    <a:pt x="2575" y="734"/>
                  </a:cubicBezTo>
                  <a:cubicBezTo>
                    <a:pt x="2591" y="707"/>
                    <a:pt x="2598" y="676"/>
                    <a:pt x="2596" y="645"/>
                  </a:cubicBezTo>
                  <a:cubicBezTo>
                    <a:pt x="3045" y="531"/>
                    <a:pt x="3045" y="531"/>
                    <a:pt x="3045" y="531"/>
                  </a:cubicBezTo>
                  <a:cubicBezTo>
                    <a:pt x="3054" y="571"/>
                    <a:pt x="3058" y="613"/>
                    <a:pt x="3058" y="656"/>
                  </a:cubicBezTo>
                  <a:cubicBezTo>
                    <a:pt x="3058" y="684"/>
                    <a:pt x="3056" y="712"/>
                    <a:pt x="3053" y="739"/>
                  </a:cubicBezTo>
                  <a:cubicBezTo>
                    <a:pt x="2939" y="719"/>
                    <a:pt x="2939" y="719"/>
                    <a:pt x="2939" y="719"/>
                  </a:cubicBezTo>
                  <a:cubicBezTo>
                    <a:pt x="2925" y="716"/>
                    <a:pt x="2912" y="725"/>
                    <a:pt x="2910" y="739"/>
                  </a:cubicBezTo>
                  <a:cubicBezTo>
                    <a:pt x="2907" y="753"/>
                    <a:pt x="2916" y="766"/>
                    <a:pt x="2930" y="768"/>
                  </a:cubicBezTo>
                  <a:cubicBezTo>
                    <a:pt x="3044" y="789"/>
                    <a:pt x="3044" y="789"/>
                    <a:pt x="3044" y="789"/>
                  </a:cubicBezTo>
                  <a:cubicBezTo>
                    <a:pt x="3041" y="804"/>
                    <a:pt x="3037" y="819"/>
                    <a:pt x="3032" y="833"/>
                  </a:cubicBezTo>
                  <a:cubicBezTo>
                    <a:pt x="3028" y="846"/>
                    <a:pt x="3036" y="860"/>
                    <a:pt x="3049" y="864"/>
                  </a:cubicBezTo>
                  <a:cubicBezTo>
                    <a:pt x="3051" y="865"/>
                    <a:pt x="3054" y="866"/>
                    <a:pt x="3056" y="866"/>
                  </a:cubicBezTo>
                  <a:cubicBezTo>
                    <a:pt x="3067" y="866"/>
                    <a:pt x="3077" y="859"/>
                    <a:pt x="3080" y="848"/>
                  </a:cubicBezTo>
                  <a:cubicBezTo>
                    <a:pt x="3088" y="824"/>
                    <a:pt x="3093" y="799"/>
                    <a:pt x="3098" y="775"/>
                  </a:cubicBezTo>
                  <a:cubicBezTo>
                    <a:pt x="3098" y="774"/>
                    <a:pt x="3098" y="774"/>
                    <a:pt x="3098" y="773"/>
                  </a:cubicBezTo>
                  <a:cubicBezTo>
                    <a:pt x="3098" y="773"/>
                    <a:pt x="3098" y="772"/>
                    <a:pt x="3098" y="772"/>
                  </a:cubicBezTo>
                  <a:cubicBezTo>
                    <a:pt x="3105" y="734"/>
                    <a:pt x="3109" y="695"/>
                    <a:pt x="3109" y="656"/>
                  </a:cubicBezTo>
                  <a:cubicBezTo>
                    <a:pt x="3109" y="609"/>
                    <a:pt x="3103" y="563"/>
                    <a:pt x="3094" y="518"/>
                  </a:cubicBezTo>
                  <a:cubicBezTo>
                    <a:pt x="3175" y="497"/>
                    <a:pt x="3175" y="497"/>
                    <a:pt x="3175" y="497"/>
                  </a:cubicBezTo>
                  <a:cubicBezTo>
                    <a:pt x="3188" y="494"/>
                    <a:pt x="3196" y="480"/>
                    <a:pt x="3193" y="467"/>
                  </a:cubicBezTo>
                  <a:cubicBezTo>
                    <a:pt x="3189" y="453"/>
                    <a:pt x="3176" y="445"/>
                    <a:pt x="3162" y="449"/>
                  </a:cubicBezTo>
                  <a:close/>
                  <a:moveTo>
                    <a:pt x="2532" y="708"/>
                  </a:moveTo>
                  <a:cubicBezTo>
                    <a:pt x="2519" y="731"/>
                    <a:pt x="2497" y="747"/>
                    <a:pt x="2471" y="754"/>
                  </a:cubicBezTo>
                  <a:cubicBezTo>
                    <a:pt x="2445" y="760"/>
                    <a:pt x="2419" y="756"/>
                    <a:pt x="2396" y="743"/>
                  </a:cubicBezTo>
                  <a:cubicBezTo>
                    <a:pt x="2349" y="715"/>
                    <a:pt x="2333" y="654"/>
                    <a:pt x="2361" y="606"/>
                  </a:cubicBezTo>
                  <a:cubicBezTo>
                    <a:pt x="2375" y="584"/>
                    <a:pt x="2396" y="567"/>
                    <a:pt x="2422" y="561"/>
                  </a:cubicBezTo>
                  <a:cubicBezTo>
                    <a:pt x="2430" y="559"/>
                    <a:pt x="2439" y="558"/>
                    <a:pt x="2447" y="558"/>
                  </a:cubicBezTo>
                  <a:cubicBezTo>
                    <a:pt x="2465" y="558"/>
                    <a:pt x="2482" y="562"/>
                    <a:pt x="2497" y="572"/>
                  </a:cubicBezTo>
                  <a:cubicBezTo>
                    <a:pt x="2519" y="585"/>
                    <a:pt x="2535" y="605"/>
                    <a:pt x="2542" y="629"/>
                  </a:cubicBezTo>
                  <a:cubicBezTo>
                    <a:pt x="2542" y="630"/>
                    <a:pt x="2542" y="632"/>
                    <a:pt x="2542" y="633"/>
                  </a:cubicBezTo>
                  <a:cubicBezTo>
                    <a:pt x="2542" y="634"/>
                    <a:pt x="2543" y="635"/>
                    <a:pt x="2544" y="637"/>
                  </a:cubicBezTo>
                  <a:cubicBezTo>
                    <a:pt x="2549" y="661"/>
                    <a:pt x="2545" y="686"/>
                    <a:pt x="2532" y="708"/>
                  </a:cubicBezTo>
                  <a:close/>
                  <a:moveTo>
                    <a:pt x="2970" y="2215"/>
                  </a:moveTo>
                  <a:cubicBezTo>
                    <a:pt x="2980" y="2225"/>
                    <a:pt x="2980" y="2241"/>
                    <a:pt x="2970" y="2251"/>
                  </a:cubicBezTo>
                  <a:cubicBezTo>
                    <a:pt x="2798" y="2424"/>
                    <a:pt x="2798" y="2424"/>
                    <a:pt x="2798" y="2424"/>
                  </a:cubicBezTo>
                  <a:cubicBezTo>
                    <a:pt x="2793" y="2429"/>
                    <a:pt x="2787" y="2431"/>
                    <a:pt x="2780" y="2431"/>
                  </a:cubicBezTo>
                  <a:cubicBezTo>
                    <a:pt x="2774" y="2431"/>
                    <a:pt x="2767" y="2429"/>
                    <a:pt x="2763" y="2424"/>
                  </a:cubicBezTo>
                  <a:cubicBezTo>
                    <a:pt x="2753" y="2414"/>
                    <a:pt x="2753" y="2398"/>
                    <a:pt x="2762" y="2388"/>
                  </a:cubicBezTo>
                  <a:cubicBezTo>
                    <a:pt x="2935" y="2215"/>
                    <a:pt x="2935" y="2215"/>
                    <a:pt x="2935" y="2215"/>
                  </a:cubicBezTo>
                  <a:cubicBezTo>
                    <a:pt x="2945" y="2205"/>
                    <a:pt x="2961" y="2205"/>
                    <a:pt x="2970" y="2215"/>
                  </a:cubicBezTo>
                  <a:close/>
                  <a:moveTo>
                    <a:pt x="1187" y="2298"/>
                  </a:moveTo>
                  <a:cubicBezTo>
                    <a:pt x="1194" y="2310"/>
                    <a:pt x="1189" y="2325"/>
                    <a:pt x="1177" y="2331"/>
                  </a:cubicBezTo>
                  <a:cubicBezTo>
                    <a:pt x="40" y="2918"/>
                    <a:pt x="40" y="2918"/>
                    <a:pt x="40" y="2918"/>
                  </a:cubicBezTo>
                  <a:cubicBezTo>
                    <a:pt x="36" y="2920"/>
                    <a:pt x="32" y="2920"/>
                    <a:pt x="28" y="2920"/>
                  </a:cubicBezTo>
                  <a:cubicBezTo>
                    <a:pt x="19" y="2920"/>
                    <a:pt x="10" y="2916"/>
                    <a:pt x="6" y="2907"/>
                  </a:cubicBezTo>
                  <a:cubicBezTo>
                    <a:pt x="0" y="2895"/>
                    <a:pt x="4" y="2879"/>
                    <a:pt x="17" y="2873"/>
                  </a:cubicBezTo>
                  <a:cubicBezTo>
                    <a:pt x="1153" y="2287"/>
                    <a:pt x="1153" y="2287"/>
                    <a:pt x="1153" y="2287"/>
                  </a:cubicBezTo>
                  <a:cubicBezTo>
                    <a:pt x="1166" y="2280"/>
                    <a:pt x="1181" y="2285"/>
                    <a:pt x="1187" y="2298"/>
                  </a:cubicBezTo>
                  <a:close/>
                  <a:moveTo>
                    <a:pt x="4309" y="893"/>
                  </a:moveTo>
                  <a:cubicBezTo>
                    <a:pt x="4309" y="1059"/>
                    <a:pt x="4309" y="1059"/>
                    <a:pt x="4309" y="1059"/>
                  </a:cubicBezTo>
                  <a:cubicBezTo>
                    <a:pt x="4309" y="1072"/>
                    <a:pt x="4298" y="1084"/>
                    <a:pt x="4284" y="1084"/>
                  </a:cubicBezTo>
                  <a:cubicBezTo>
                    <a:pt x="4284" y="1084"/>
                    <a:pt x="4284" y="1084"/>
                    <a:pt x="4284" y="1084"/>
                  </a:cubicBezTo>
                  <a:cubicBezTo>
                    <a:pt x="4270" y="1084"/>
                    <a:pt x="4259" y="1073"/>
                    <a:pt x="4259" y="1059"/>
                  </a:cubicBezTo>
                  <a:cubicBezTo>
                    <a:pt x="4259" y="954"/>
                    <a:pt x="4259" y="954"/>
                    <a:pt x="4259" y="954"/>
                  </a:cubicBezTo>
                  <a:cubicBezTo>
                    <a:pt x="3479" y="1738"/>
                    <a:pt x="3479" y="1738"/>
                    <a:pt x="3479" y="1738"/>
                  </a:cubicBezTo>
                  <a:cubicBezTo>
                    <a:pt x="3474" y="1743"/>
                    <a:pt x="3468" y="1745"/>
                    <a:pt x="3461" y="1745"/>
                  </a:cubicBezTo>
                  <a:cubicBezTo>
                    <a:pt x="3455" y="1745"/>
                    <a:pt x="3448" y="1743"/>
                    <a:pt x="3444" y="1738"/>
                  </a:cubicBezTo>
                  <a:cubicBezTo>
                    <a:pt x="3434" y="1728"/>
                    <a:pt x="3434" y="1712"/>
                    <a:pt x="3443" y="1703"/>
                  </a:cubicBezTo>
                  <a:cubicBezTo>
                    <a:pt x="4223" y="919"/>
                    <a:pt x="4223" y="919"/>
                    <a:pt x="4223" y="919"/>
                  </a:cubicBezTo>
                  <a:cubicBezTo>
                    <a:pt x="4119" y="919"/>
                    <a:pt x="4119" y="919"/>
                    <a:pt x="4119" y="919"/>
                  </a:cubicBezTo>
                  <a:cubicBezTo>
                    <a:pt x="4104" y="919"/>
                    <a:pt x="4093" y="908"/>
                    <a:pt x="4093" y="894"/>
                  </a:cubicBezTo>
                  <a:cubicBezTo>
                    <a:pt x="4093" y="880"/>
                    <a:pt x="4105" y="869"/>
                    <a:pt x="4118" y="869"/>
                  </a:cubicBezTo>
                  <a:cubicBezTo>
                    <a:pt x="4284" y="868"/>
                    <a:pt x="4284" y="868"/>
                    <a:pt x="4284" y="868"/>
                  </a:cubicBezTo>
                  <a:cubicBezTo>
                    <a:pt x="4284" y="868"/>
                    <a:pt x="4284" y="868"/>
                    <a:pt x="4284" y="868"/>
                  </a:cubicBezTo>
                  <a:cubicBezTo>
                    <a:pt x="4290" y="868"/>
                    <a:pt x="4297" y="871"/>
                    <a:pt x="4301" y="876"/>
                  </a:cubicBezTo>
                  <a:cubicBezTo>
                    <a:pt x="4304" y="878"/>
                    <a:pt x="4306" y="881"/>
                    <a:pt x="4307" y="884"/>
                  </a:cubicBezTo>
                  <a:cubicBezTo>
                    <a:pt x="4308" y="886"/>
                    <a:pt x="4308" y="888"/>
                    <a:pt x="4308" y="890"/>
                  </a:cubicBezTo>
                  <a:cubicBezTo>
                    <a:pt x="4308" y="891"/>
                    <a:pt x="4309" y="892"/>
                    <a:pt x="4309" y="893"/>
                  </a:cubicBezTo>
                  <a:close/>
                  <a:moveTo>
                    <a:pt x="2042" y="2490"/>
                  </a:moveTo>
                  <a:cubicBezTo>
                    <a:pt x="2038" y="2500"/>
                    <a:pt x="2028" y="2507"/>
                    <a:pt x="2018" y="2507"/>
                  </a:cubicBezTo>
                  <a:cubicBezTo>
                    <a:pt x="2015" y="2507"/>
                    <a:pt x="2013" y="2506"/>
                    <a:pt x="2010" y="2505"/>
                  </a:cubicBezTo>
                  <a:cubicBezTo>
                    <a:pt x="1733" y="2409"/>
                    <a:pt x="1733" y="2409"/>
                    <a:pt x="1733" y="2409"/>
                  </a:cubicBezTo>
                  <a:cubicBezTo>
                    <a:pt x="1720" y="2404"/>
                    <a:pt x="1713" y="2390"/>
                    <a:pt x="1717" y="2377"/>
                  </a:cubicBezTo>
                  <a:cubicBezTo>
                    <a:pt x="1722" y="2363"/>
                    <a:pt x="1736" y="2357"/>
                    <a:pt x="1749" y="2361"/>
                  </a:cubicBezTo>
                  <a:cubicBezTo>
                    <a:pt x="2026" y="2458"/>
                    <a:pt x="2026" y="2458"/>
                    <a:pt x="2026" y="2458"/>
                  </a:cubicBezTo>
                  <a:cubicBezTo>
                    <a:pt x="2039" y="2463"/>
                    <a:pt x="2046" y="2477"/>
                    <a:pt x="2042" y="2490"/>
                  </a:cubicBezTo>
                  <a:close/>
                  <a:moveTo>
                    <a:pt x="30545" y="1094"/>
                  </a:moveTo>
                  <a:cubicBezTo>
                    <a:pt x="30546" y="1108"/>
                    <a:pt x="30536" y="1120"/>
                    <a:pt x="30523" y="1122"/>
                  </a:cubicBezTo>
                  <a:cubicBezTo>
                    <a:pt x="30504" y="1124"/>
                    <a:pt x="30486" y="1125"/>
                    <a:pt x="30469" y="1125"/>
                  </a:cubicBezTo>
                  <a:cubicBezTo>
                    <a:pt x="30393" y="1125"/>
                    <a:pt x="30331" y="1104"/>
                    <a:pt x="30283" y="1061"/>
                  </a:cubicBezTo>
                  <a:cubicBezTo>
                    <a:pt x="30191" y="980"/>
                    <a:pt x="30190" y="852"/>
                    <a:pt x="30190" y="846"/>
                  </a:cubicBezTo>
                  <a:cubicBezTo>
                    <a:pt x="30190" y="832"/>
                    <a:pt x="30201" y="821"/>
                    <a:pt x="30215" y="821"/>
                  </a:cubicBezTo>
                  <a:cubicBezTo>
                    <a:pt x="30215" y="821"/>
                    <a:pt x="30215" y="821"/>
                    <a:pt x="30215" y="821"/>
                  </a:cubicBezTo>
                  <a:cubicBezTo>
                    <a:pt x="30229" y="821"/>
                    <a:pt x="30240" y="832"/>
                    <a:pt x="30240" y="846"/>
                  </a:cubicBezTo>
                  <a:cubicBezTo>
                    <a:pt x="30240" y="847"/>
                    <a:pt x="30242" y="958"/>
                    <a:pt x="30317" y="1024"/>
                  </a:cubicBezTo>
                  <a:cubicBezTo>
                    <a:pt x="30364" y="1066"/>
                    <a:pt x="30431" y="1082"/>
                    <a:pt x="30517" y="1072"/>
                  </a:cubicBezTo>
                  <a:cubicBezTo>
                    <a:pt x="30530" y="1070"/>
                    <a:pt x="30543" y="1080"/>
                    <a:pt x="30545" y="1094"/>
                  </a:cubicBezTo>
                  <a:close/>
                  <a:moveTo>
                    <a:pt x="29904" y="283"/>
                  </a:moveTo>
                  <a:cubicBezTo>
                    <a:pt x="29897" y="270"/>
                    <a:pt x="29902" y="255"/>
                    <a:pt x="29915" y="249"/>
                  </a:cubicBezTo>
                  <a:cubicBezTo>
                    <a:pt x="30104" y="153"/>
                    <a:pt x="30341" y="156"/>
                    <a:pt x="30528" y="255"/>
                  </a:cubicBezTo>
                  <a:cubicBezTo>
                    <a:pt x="30540" y="261"/>
                    <a:pt x="30545" y="277"/>
                    <a:pt x="30538" y="289"/>
                  </a:cubicBezTo>
                  <a:cubicBezTo>
                    <a:pt x="30534" y="297"/>
                    <a:pt x="30525" y="302"/>
                    <a:pt x="30516" y="302"/>
                  </a:cubicBezTo>
                  <a:cubicBezTo>
                    <a:pt x="30512" y="302"/>
                    <a:pt x="30508" y="301"/>
                    <a:pt x="30504" y="299"/>
                  </a:cubicBezTo>
                  <a:cubicBezTo>
                    <a:pt x="30331" y="208"/>
                    <a:pt x="30112" y="205"/>
                    <a:pt x="29937" y="294"/>
                  </a:cubicBezTo>
                  <a:cubicBezTo>
                    <a:pt x="29925" y="300"/>
                    <a:pt x="29910" y="295"/>
                    <a:pt x="29904" y="283"/>
                  </a:cubicBezTo>
                  <a:close/>
                  <a:moveTo>
                    <a:pt x="30663" y="545"/>
                  </a:moveTo>
                  <a:cubicBezTo>
                    <a:pt x="30671" y="556"/>
                    <a:pt x="30668" y="572"/>
                    <a:pt x="30656" y="580"/>
                  </a:cubicBezTo>
                  <a:cubicBezTo>
                    <a:pt x="30645" y="587"/>
                    <a:pt x="30629" y="584"/>
                    <a:pt x="30622" y="573"/>
                  </a:cubicBezTo>
                  <a:cubicBezTo>
                    <a:pt x="30600" y="541"/>
                    <a:pt x="30576" y="512"/>
                    <a:pt x="30548" y="487"/>
                  </a:cubicBezTo>
                  <a:cubicBezTo>
                    <a:pt x="30457" y="403"/>
                    <a:pt x="30339" y="356"/>
                    <a:pt x="30215" y="356"/>
                  </a:cubicBezTo>
                  <a:cubicBezTo>
                    <a:pt x="30092" y="356"/>
                    <a:pt x="29973" y="403"/>
                    <a:pt x="29883" y="487"/>
                  </a:cubicBezTo>
                  <a:cubicBezTo>
                    <a:pt x="29851" y="516"/>
                    <a:pt x="29824" y="549"/>
                    <a:pt x="29801" y="585"/>
                  </a:cubicBezTo>
                  <a:cubicBezTo>
                    <a:pt x="29796" y="593"/>
                    <a:pt x="29788" y="597"/>
                    <a:pt x="29780" y="597"/>
                  </a:cubicBezTo>
                  <a:cubicBezTo>
                    <a:pt x="29775" y="597"/>
                    <a:pt x="29771" y="596"/>
                    <a:pt x="29766" y="593"/>
                  </a:cubicBezTo>
                  <a:cubicBezTo>
                    <a:pt x="29755" y="585"/>
                    <a:pt x="29751" y="570"/>
                    <a:pt x="29759" y="558"/>
                  </a:cubicBezTo>
                  <a:cubicBezTo>
                    <a:pt x="29784" y="518"/>
                    <a:pt x="29814" y="482"/>
                    <a:pt x="29849" y="450"/>
                  </a:cubicBezTo>
                  <a:cubicBezTo>
                    <a:pt x="29949" y="357"/>
                    <a:pt x="30079" y="306"/>
                    <a:pt x="30215" y="306"/>
                  </a:cubicBezTo>
                  <a:cubicBezTo>
                    <a:pt x="30352" y="306"/>
                    <a:pt x="30482" y="357"/>
                    <a:pt x="30582" y="450"/>
                  </a:cubicBezTo>
                  <a:cubicBezTo>
                    <a:pt x="30613" y="478"/>
                    <a:pt x="30640" y="510"/>
                    <a:pt x="30663" y="545"/>
                  </a:cubicBezTo>
                  <a:close/>
                  <a:moveTo>
                    <a:pt x="30146" y="1216"/>
                  </a:moveTo>
                  <a:cubicBezTo>
                    <a:pt x="30156" y="1226"/>
                    <a:pt x="30157" y="1241"/>
                    <a:pt x="30148" y="1252"/>
                  </a:cubicBezTo>
                  <a:cubicBezTo>
                    <a:pt x="30143" y="1257"/>
                    <a:pt x="30136" y="1260"/>
                    <a:pt x="30129" y="1260"/>
                  </a:cubicBezTo>
                  <a:cubicBezTo>
                    <a:pt x="30123" y="1260"/>
                    <a:pt x="30117" y="1258"/>
                    <a:pt x="30112" y="1254"/>
                  </a:cubicBezTo>
                  <a:cubicBezTo>
                    <a:pt x="29942" y="1103"/>
                    <a:pt x="29933" y="888"/>
                    <a:pt x="29933" y="847"/>
                  </a:cubicBezTo>
                  <a:cubicBezTo>
                    <a:pt x="29934" y="824"/>
                    <a:pt x="29934" y="824"/>
                    <a:pt x="29934" y="824"/>
                  </a:cubicBezTo>
                  <a:cubicBezTo>
                    <a:pt x="29946" y="677"/>
                    <a:pt x="30069" y="564"/>
                    <a:pt x="30215" y="564"/>
                  </a:cubicBezTo>
                  <a:cubicBezTo>
                    <a:pt x="30287" y="564"/>
                    <a:pt x="30355" y="590"/>
                    <a:pt x="30407" y="639"/>
                  </a:cubicBezTo>
                  <a:cubicBezTo>
                    <a:pt x="30459" y="687"/>
                    <a:pt x="30491" y="753"/>
                    <a:pt x="30497" y="823"/>
                  </a:cubicBezTo>
                  <a:cubicBezTo>
                    <a:pt x="30497" y="823"/>
                    <a:pt x="30497" y="823"/>
                    <a:pt x="30497" y="829"/>
                  </a:cubicBezTo>
                  <a:cubicBezTo>
                    <a:pt x="30498" y="832"/>
                    <a:pt x="30498" y="835"/>
                    <a:pt x="30499" y="837"/>
                  </a:cubicBezTo>
                  <a:cubicBezTo>
                    <a:pt x="30501" y="850"/>
                    <a:pt x="30493" y="864"/>
                    <a:pt x="30479" y="867"/>
                  </a:cubicBezTo>
                  <a:cubicBezTo>
                    <a:pt x="30466" y="870"/>
                    <a:pt x="30453" y="862"/>
                    <a:pt x="30450" y="848"/>
                  </a:cubicBezTo>
                  <a:cubicBezTo>
                    <a:pt x="30449" y="846"/>
                    <a:pt x="30448" y="841"/>
                    <a:pt x="30448" y="836"/>
                  </a:cubicBezTo>
                  <a:cubicBezTo>
                    <a:pt x="30447" y="830"/>
                    <a:pt x="30447" y="830"/>
                    <a:pt x="30447" y="830"/>
                  </a:cubicBezTo>
                  <a:cubicBezTo>
                    <a:pt x="30442" y="769"/>
                    <a:pt x="30416" y="715"/>
                    <a:pt x="30373" y="675"/>
                  </a:cubicBezTo>
                  <a:cubicBezTo>
                    <a:pt x="30330" y="636"/>
                    <a:pt x="30274" y="614"/>
                    <a:pt x="30215" y="614"/>
                  </a:cubicBezTo>
                  <a:cubicBezTo>
                    <a:pt x="30095" y="614"/>
                    <a:pt x="29993" y="707"/>
                    <a:pt x="29984" y="827"/>
                  </a:cubicBezTo>
                  <a:cubicBezTo>
                    <a:pt x="29983" y="848"/>
                    <a:pt x="29983" y="848"/>
                    <a:pt x="29983" y="848"/>
                  </a:cubicBezTo>
                  <a:cubicBezTo>
                    <a:pt x="29983" y="884"/>
                    <a:pt x="29991" y="1079"/>
                    <a:pt x="30146" y="1216"/>
                  </a:cubicBezTo>
                  <a:close/>
                  <a:moveTo>
                    <a:pt x="30625" y="813"/>
                  </a:moveTo>
                  <a:cubicBezTo>
                    <a:pt x="30627" y="870"/>
                    <a:pt x="30611" y="920"/>
                    <a:pt x="30578" y="954"/>
                  </a:cubicBezTo>
                  <a:cubicBezTo>
                    <a:pt x="30551" y="982"/>
                    <a:pt x="30514" y="998"/>
                    <a:pt x="30474" y="998"/>
                  </a:cubicBezTo>
                  <a:cubicBezTo>
                    <a:pt x="30390" y="998"/>
                    <a:pt x="30322" y="931"/>
                    <a:pt x="30319" y="848"/>
                  </a:cubicBezTo>
                  <a:cubicBezTo>
                    <a:pt x="30319" y="848"/>
                    <a:pt x="30319" y="847"/>
                    <a:pt x="30319" y="846"/>
                  </a:cubicBezTo>
                  <a:cubicBezTo>
                    <a:pt x="30319" y="789"/>
                    <a:pt x="30272" y="743"/>
                    <a:pt x="30215" y="743"/>
                  </a:cubicBezTo>
                  <a:cubicBezTo>
                    <a:pt x="30158" y="743"/>
                    <a:pt x="30112" y="789"/>
                    <a:pt x="30112" y="846"/>
                  </a:cubicBezTo>
                  <a:cubicBezTo>
                    <a:pt x="30112" y="847"/>
                    <a:pt x="30112" y="847"/>
                    <a:pt x="30112" y="848"/>
                  </a:cubicBezTo>
                  <a:cubicBezTo>
                    <a:pt x="30112" y="871"/>
                    <a:pt x="30118" y="1020"/>
                    <a:pt x="30231" y="1120"/>
                  </a:cubicBezTo>
                  <a:cubicBezTo>
                    <a:pt x="30277" y="1161"/>
                    <a:pt x="30334" y="1187"/>
                    <a:pt x="30400" y="1198"/>
                  </a:cubicBezTo>
                  <a:cubicBezTo>
                    <a:pt x="30414" y="1200"/>
                    <a:pt x="30423" y="1213"/>
                    <a:pt x="30421" y="1227"/>
                  </a:cubicBezTo>
                  <a:cubicBezTo>
                    <a:pt x="30419" y="1239"/>
                    <a:pt x="30408" y="1248"/>
                    <a:pt x="30396" y="1248"/>
                  </a:cubicBezTo>
                  <a:cubicBezTo>
                    <a:pt x="30395" y="1248"/>
                    <a:pt x="30393" y="1248"/>
                    <a:pt x="30392" y="1248"/>
                  </a:cubicBezTo>
                  <a:cubicBezTo>
                    <a:pt x="30317" y="1235"/>
                    <a:pt x="30250" y="1204"/>
                    <a:pt x="30198" y="1158"/>
                  </a:cubicBezTo>
                  <a:cubicBezTo>
                    <a:pt x="30065" y="1040"/>
                    <a:pt x="30061" y="866"/>
                    <a:pt x="30061" y="846"/>
                  </a:cubicBezTo>
                  <a:cubicBezTo>
                    <a:pt x="30061" y="846"/>
                    <a:pt x="30061" y="845"/>
                    <a:pt x="30061" y="844"/>
                  </a:cubicBezTo>
                  <a:cubicBezTo>
                    <a:pt x="30062" y="760"/>
                    <a:pt x="30131" y="692"/>
                    <a:pt x="30215" y="692"/>
                  </a:cubicBezTo>
                  <a:cubicBezTo>
                    <a:pt x="30298" y="692"/>
                    <a:pt x="30366" y="758"/>
                    <a:pt x="30369" y="840"/>
                  </a:cubicBezTo>
                  <a:cubicBezTo>
                    <a:pt x="30369" y="841"/>
                    <a:pt x="30369" y="842"/>
                    <a:pt x="30369" y="842"/>
                  </a:cubicBezTo>
                  <a:cubicBezTo>
                    <a:pt x="30369" y="901"/>
                    <a:pt x="30416" y="948"/>
                    <a:pt x="30474" y="948"/>
                  </a:cubicBezTo>
                  <a:cubicBezTo>
                    <a:pt x="30500" y="948"/>
                    <a:pt x="30524" y="938"/>
                    <a:pt x="30542" y="919"/>
                  </a:cubicBezTo>
                  <a:cubicBezTo>
                    <a:pt x="30565" y="895"/>
                    <a:pt x="30577" y="859"/>
                    <a:pt x="30575" y="816"/>
                  </a:cubicBezTo>
                  <a:cubicBezTo>
                    <a:pt x="30560" y="631"/>
                    <a:pt x="30402" y="485"/>
                    <a:pt x="30215" y="485"/>
                  </a:cubicBezTo>
                  <a:cubicBezTo>
                    <a:pt x="30124" y="485"/>
                    <a:pt x="30037" y="519"/>
                    <a:pt x="29970" y="581"/>
                  </a:cubicBezTo>
                  <a:cubicBezTo>
                    <a:pt x="29907" y="640"/>
                    <a:pt x="29867" y="718"/>
                    <a:pt x="29857" y="803"/>
                  </a:cubicBezTo>
                  <a:cubicBezTo>
                    <a:pt x="29854" y="848"/>
                    <a:pt x="29854" y="848"/>
                    <a:pt x="29854" y="848"/>
                  </a:cubicBezTo>
                  <a:cubicBezTo>
                    <a:pt x="29854" y="874"/>
                    <a:pt x="29857" y="945"/>
                    <a:pt x="29883" y="1032"/>
                  </a:cubicBezTo>
                  <a:cubicBezTo>
                    <a:pt x="29887" y="1045"/>
                    <a:pt x="29880" y="1059"/>
                    <a:pt x="29867" y="1063"/>
                  </a:cubicBezTo>
                  <a:cubicBezTo>
                    <a:pt x="29853" y="1067"/>
                    <a:pt x="29839" y="1059"/>
                    <a:pt x="29835" y="1046"/>
                  </a:cubicBezTo>
                  <a:cubicBezTo>
                    <a:pt x="29807" y="954"/>
                    <a:pt x="29804" y="876"/>
                    <a:pt x="29804" y="847"/>
                  </a:cubicBezTo>
                  <a:cubicBezTo>
                    <a:pt x="29807" y="798"/>
                    <a:pt x="29807" y="798"/>
                    <a:pt x="29807" y="798"/>
                  </a:cubicBezTo>
                  <a:cubicBezTo>
                    <a:pt x="29818" y="700"/>
                    <a:pt x="29864" y="611"/>
                    <a:pt x="29936" y="544"/>
                  </a:cubicBezTo>
                  <a:cubicBezTo>
                    <a:pt x="30012" y="474"/>
                    <a:pt x="30111" y="435"/>
                    <a:pt x="30215" y="435"/>
                  </a:cubicBezTo>
                  <a:cubicBezTo>
                    <a:pt x="30428" y="435"/>
                    <a:pt x="30608" y="601"/>
                    <a:pt x="30625" y="813"/>
                  </a:cubicBezTo>
                  <a:close/>
                  <a:moveTo>
                    <a:pt x="32983" y="740"/>
                  </a:moveTo>
                  <a:cubicBezTo>
                    <a:pt x="32968" y="740"/>
                    <a:pt x="32968" y="740"/>
                    <a:pt x="32968" y="740"/>
                  </a:cubicBezTo>
                  <a:cubicBezTo>
                    <a:pt x="32965" y="615"/>
                    <a:pt x="32965" y="615"/>
                    <a:pt x="32965" y="615"/>
                  </a:cubicBezTo>
                  <a:cubicBezTo>
                    <a:pt x="32965" y="572"/>
                    <a:pt x="32965" y="572"/>
                    <a:pt x="32965" y="572"/>
                  </a:cubicBezTo>
                  <a:cubicBezTo>
                    <a:pt x="32965" y="477"/>
                    <a:pt x="32888" y="400"/>
                    <a:pt x="32794" y="400"/>
                  </a:cubicBezTo>
                  <a:cubicBezTo>
                    <a:pt x="32699" y="400"/>
                    <a:pt x="32622" y="477"/>
                    <a:pt x="32622" y="572"/>
                  </a:cubicBezTo>
                  <a:cubicBezTo>
                    <a:pt x="32622" y="740"/>
                    <a:pt x="32622" y="740"/>
                    <a:pt x="32622" y="740"/>
                  </a:cubicBezTo>
                  <a:cubicBezTo>
                    <a:pt x="32604" y="740"/>
                    <a:pt x="32604" y="740"/>
                    <a:pt x="32604" y="740"/>
                  </a:cubicBezTo>
                  <a:cubicBezTo>
                    <a:pt x="32572" y="740"/>
                    <a:pt x="32547" y="766"/>
                    <a:pt x="32547" y="797"/>
                  </a:cubicBezTo>
                  <a:cubicBezTo>
                    <a:pt x="32547" y="1026"/>
                    <a:pt x="32547" y="1026"/>
                    <a:pt x="32547" y="1026"/>
                  </a:cubicBezTo>
                  <a:cubicBezTo>
                    <a:pt x="32547" y="1079"/>
                    <a:pt x="32590" y="1122"/>
                    <a:pt x="32644" y="1122"/>
                  </a:cubicBezTo>
                  <a:cubicBezTo>
                    <a:pt x="32944" y="1122"/>
                    <a:pt x="32944" y="1122"/>
                    <a:pt x="32944" y="1122"/>
                  </a:cubicBezTo>
                  <a:cubicBezTo>
                    <a:pt x="32997" y="1122"/>
                    <a:pt x="33040" y="1079"/>
                    <a:pt x="33040" y="1026"/>
                  </a:cubicBezTo>
                  <a:cubicBezTo>
                    <a:pt x="33040" y="797"/>
                    <a:pt x="33040" y="797"/>
                    <a:pt x="33040" y="797"/>
                  </a:cubicBezTo>
                  <a:cubicBezTo>
                    <a:pt x="33040" y="766"/>
                    <a:pt x="33015" y="740"/>
                    <a:pt x="32983" y="740"/>
                  </a:cubicBezTo>
                  <a:close/>
                  <a:moveTo>
                    <a:pt x="32672" y="572"/>
                  </a:moveTo>
                  <a:cubicBezTo>
                    <a:pt x="32672" y="505"/>
                    <a:pt x="32727" y="450"/>
                    <a:pt x="32794" y="450"/>
                  </a:cubicBezTo>
                  <a:cubicBezTo>
                    <a:pt x="32861" y="450"/>
                    <a:pt x="32915" y="505"/>
                    <a:pt x="32915" y="572"/>
                  </a:cubicBezTo>
                  <a:cubicBezTo>
                    <a:pt x="32917" y="740"/>
                    <a:pt x="32917" y="740"/>
                    <a:pt x="32917" y="740"/>
                  </a:cubicBezTo>
                  <a:cubicBezTo>
                    <a:pt x="32672" y="740"/>
                    <a:pt x="32672" y="740"/>
                    <a:pt x="32672" y="740"/>
                  </a:cubicBezTo>
                  <a:lnTo>
                    <a:pt x="32672" y="572"/>
                  </a:lnTo>
                  <a:close/>
                  <a:moveTo>
                    <a:pt x="32990" y="1026"/>
                  </a:moveTo>
                  <a:cubicBezTo>
                    <a:pt x="32990" y="1051"/>
                    <a:pt x="32969" y="1072"/>
                    <a:pt x="32944" y="1072"/>
                  </a:cubicBezTo>
                  <a:cubicBezTo>
                    <a:pt x="32644" y="1072"/>
                    <a:pt x="32644" y="1072"/>
                    <a:pt x="32644" y="1072"/>
                  </a:cubicBezTo>
                  <a:cubicBezTo>
                    <a:pt x="32618" y="1072"/>
                    <a:pt x="32597" y="1051"/>
                    <a:pt x="32597" y="1026"/>
                  </a:cubicBezTo>
                  <a:cubicBezTo>
                    <a:pt x="32597" y="797"/>
                    <a:pt x="32597" y="797"/>
                    <a:pt x="32597" y="797"/>
                  </a:cubicBezTo>
                  <a:cubicBezTo>
                    <a:pt x="32597" y="793"/>
                    <a:pt x="32600" y="790"/>
                    <a:pt x="32604" y="790"/>
                  </a:cubicBezTo>
                  <a:cubicBezTo>
                    <a:pt x="32983" y="790"/>
                    <a:pt x="32983" y="790"/>
                    <a:pt x="32983" y="790"/>
                  </a:cubicBezTo>
                  <a:cubicBezTo>
                    <a:pt x="32987" y="790"/>
                    <a:pt x="32990" y="793"/>
                    <a:pt x="32990" y="797"/>
                  </a:cubicBezTo>
                  <a:lnTo>
                    <a:pt x="32990" y="1026"/>
                  </a:lnTo>
                  <a:close/>
                  <a:moveTo>
                    <a:pt x="32819" y="905"/>
                  </a:moveTo>
                  <a:cubicBezTo>
                    <a:pt x="32819" y="951"/>
                    <a:pt x="32819" y="951"/>
                    <a:pt x="32819" y="951"/>
                  </a:cubicBezTo>
                  <a:cubicBezTo>
                    <a:pt x="32819" y="964"/>
                    <a:pt x="32807" y="976"/>
                    <a:pt x="32794" y="976"/>
                  </a:cubicBezTo>
                  <a:cubicBezTo>
                    <a:pt x="32780" y="976"/>
                    <a:pt x="32768" y="964"/>
                    <a:pt x="32768" y="951"/>
                  </a:cubicBezTo>
                  <a:cubicBezTo>
                    <a:pt x="32768" y="905"/>
                    <a:pt x="32768" y="905"/>
                    <a:pt x="32768" y="905"/>
                  </a:cubicBezTo>
                  <a:cubicBezTo>
                    <a:pt x="32768" y="891"/>
                    <a:pt x="32780" y="880"/>
                    <a:pt x="32794" y="880"/>
                  </a:cubicBezTo>
                  <a:cubicBezTo>
                    <a:pt x="32807" y="880"/>
                    <a:pt x="32819" y="891"/>
                    <a:pt x="32819" y="905"/>
                  </a:cubicBez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7">
              <a:extLst>
                <a:ext uri="{FF2B5EF4-FFF2-40B4-BE49-F238E27FC236}">
                  <a16:creationId xmlns:a16="http://schemas.microsoft.com/office/drawing/2014/main" id="{C1F4B586-66FD-4CD4-8B84-81A4665B2896}"/>
                </a:ext>
              </a:extLst>
            </p:cNvPr>
            <p:cNvSpPr>
              <a:spLocks noSelect="1"/>
            </p:cNvSpPr>
            <p:nvPr userDrawn="1"/>
          </p:nvSpPr>
          <p:spPr bwMode="gray">
            <a:xfrm>
              <a:off x="6340" y="1584"/>
              <a:ext cx="794" cy="833"/>
            </a:xfrm>
            <a:custGeom>
              <a:avLst/>
              <a:gdLst>
                <a:gd name="T0" fmla="*/ 2161 w 3975"/>
                <a:gd name="T1" fmla="*/ 2366 h 4163"/>
                <a:gd name="T2" fmla="*/ 1801 w 3975"/>
                <a:gd name="T3" fmla="*/ 2367 h 4163"/>
                <a:gd name="T4" fmla="*/ 1595 w 3975"/>
                <a:gd name="T5" fmla="*/ 3218 h 4163"/>
                <a:gd name="T6" fmla="*/ 1701 w 3975"/>
                <a:gd name="T7" fmla="*/ 4137 h 4163"/>
                <a:gd name="T8" fmla="*/ 1752 w 3975"/>
                <a:gd name="T9" fmla="*/ 4137 h 4163"/>
                <a:gd name="T10" fmla="*/ 2226 w 3975"/>
                <a:gd name="T11" fmla="*/ 3350 h 4163"/>
                <a:gd name="T12" fmla="*/ 2251 w 3975"/>
                <a:gd name="T13" fmla="*/ 4163 h 4163"/>
                <a:gd name="T14" fmla="*/ 2277 w 3975"/>
                <a:gd name="T15" fmla="*/ 3345 h 4163"/>
                <a:gd name="T16" fmla="*/ 2373 w 3975"/>
                <a:gd name="T17" fmla="*/ 2620 h 4163"/>
                <a:gd name="T18" fmla="*/ 2243 w 3975"/>
                <a:gd name="T19" fmla="*/ 3300 h 4163"/>
                <a:gd name="T20" fmla="*/ 1645 w 3975"/>
                <a:gd name="T21" fmla="*/ 3218 h 4163"/>
                <a:gd name="T22" fmla="*/ 2322 w 3975"/>
                <a:gd name="T23" fmla="*/ 3125 h 4163"/>
                <a:gd name="T24" fmla="*/ 2243 w 3975"/>
                <a:gd name="T25" fmla="*/ 3300 h 4163"/>
                <a:gd name="T26" fmla="*/ 1645 w 3975"/>
                <a:gd name="T27" fmla="*/ 3074 h 4163"/>
                <a:gd name="T28" fmla="*/ 1809 w 3975"/>
                <a:gd name="T29" fmla="*/ 2417 h 4163"/>
                <a:gd name="T30" fmla="*/ 2322 w 3975"/>
                <a:gd name="T31" fmla="*/ 2620 h 4163"/>
                <a:gd name="T32" fmla="*/ 1985 w 3975"/>
                <a:gd name="T33" fmla="*/ 2186 h 4163"/>
                <a:gd name="T34" fmla="*/ 2194 w 3975"/>
                <a:gd name="T35" fmla="*/ 1624 h 4163"/>
                <a:gd name="T36" fmla="*/ 1774 w 3975"/>
                <a:gd name="T37" fmla="*/ 1627 h 4163"/>
                <a:gd name="T38" fmla="*/ 1985 w 3975"/>
                <a:gd name="T39" fmla="*/ 2186 h 4163"/>
                <a:gd name="T40" fmla="*/ 2116 w 3975"/>
                <a:gd name="T41" fmla="*/ 1629 h 4163"/>
                <a:gd name="T42" fmla="*/ 1775 w 3975"/>
                <a:gd name="T43" fmla="*/ 1719 h 4163"/>
                <a:gd name="T44" fmla="*/ 1985 w 3975"/>
                <a:gd name="T45" fmla="*/ 1597 h 4163"/>
                <a:gd name="T46" fmla="*/ 1764 w 3975"/>
                <a:gd name="T47" fmla="*/ 1769 h 4163"/>
                <a:gd name="T48" fmla="*/ 2071 w 3975"/>
                <a:gd name="T49" fmla="*/ 1759 h 4163"/>
                <a:gd name="T50" fmla="*/ 2158 w 3975"/>
                <a:gd name="T51" fmla="*/ 1660 h 4163"/>
                <a:gd name="T52" fmla="*/ 1985 w 3975"/>
                <a:gd name="T53" fmla="*/ 2136 h 4163"/>
                <a:gd name="T54" fmla="*/ 1763 w 3975"/>
                <a:gd name="T55" fmla="*/ 1769 h 4163"/>
                <a:gd name="T56" fmla="*/ 1323 w 3975"/>
                <a:gd name="T57" fmla="*/ 197 h 4163"/>
                <a:gd name="T58" fmla="*/ 708 w 3975"/>
                <a:gd name="T59" fmla="*/ 0 h 4163"/>
                <a:gd name="T60" fmla="*/ 93 w 3975"/>
                <a:gd name="T61" fmla="*/ 197 h 4163"/>
                <a:gd name="T62" fmla="*/ 234 w 3975"/>
                <a:gd name="T63" fmla="*/ 1498 h 4163"/>
                <a:gd name="T64" fmla="*/ 708 w 3975"/>
                <a:gd name="T65" fmla="*/ 1751 h 4163"/>
                <a:gd name="T66" fmla="*/ 1182 w 3975"/>
                <a:gd name="T67" fmla="*/ 1498 h 4163"/>
                <a:gd name="T68" fmla="*/ 1349 w 3975"/>
                <a:gd name="T69" fmla="*/ 495 h 4163"/>
                <a:gd name="T70" fmla="*/ 783 w 3975"/>
                <a:gd name="T71" fmla="*/ 1680 h 4163"/>
                <a:gd name="T72" fmla="*/ 260 w 3975"/>
                <a:gd name="T73" fmla="*/ 1455 h 4163"/>
                <a:gd name="T74" fmla="*/ 143 w 3975"/>
                <a:gd name="T75" fmla="*/ 201 h 4163"/>
                <a:gd name="T76" fmla="*/ 708 w 3975"/>
                <a:gd name="T77" fmla="*/ 50 h 4163"/>
                <a:gd name="T78" fmla="*/ 1273 w 3975"/>
                <a:gd name="T79" fmla="*/ 201 h 4163"/>
                <a:gd name="T80" fmla="*/ 1350 w 3975"/>
                <a:gd name="T81" fmla="*/ 1072 h 4163"/>
                <a:gd name="T82" fmla="*/ 3960 w 3975"/>
                <a:gd name="T83" fmla="*/ 1067 h 4163"/>
                <a:gd name="T84" fmla="*/ 3882 w 3975"/>
                <a:gd name="T85" fmla="*/ 197 h 4163"/>
                <a:gd name="T86" fmla="*/ 3268 w 3975"/>
                <a:gd name="T87" fmla="*/ 0 h 4163"/>
                <a:gd name="T88" fmla="*/ 2653 w 3975"/>
                <a:gd name="T89" fmla="*/ 197 h 4163"/>
                <a:gd name="T90" fmla="*/ 2794 w 3975"/>
                <a:gd name="T91" fmla="*/ 1498 h 4163"/>
                <a:gd name="T92" fmla="*/ 3268 w 3975"/>
                <a:gd name="T93" fmla="*/ 1751 h 4163"/>
                <a:gd name="T94" fmla="*/ 3742 w 3975"/>
                <a:gd name="T95" fmla="*/ 1498 h 4163"/>
                <a:gd name="T96" fmla="*/ 3716 w 3975"/>
                <a:gd name="T97" fmla="*/ 1455 h 4163"/>
                <a:gd name="T98" fmla="*/ 3192 w 3975"/>
                <a:gd name="T99" fmla="*/ 1680 h 4163"/>
                <a:gd name="T100" fmla="*/ 2625 w 3975"/>
                <a:gd name="T101" fmla="*/ 1072 h 4163"/>
                <a:gd name="T102" fmla="*/ 2806 w 3975"/>
                <a:gd name="T103" fmla="*/ 91 h 4163"/>
                <a:gd name="T104" fmla="*/ 3729 w 3975"/>
                <a:gd name="T105" fmla="*/ 91 h 4163"/>
                <a:gd name="T106" fmla="*/ 3859 w 3975"/>
                <a:gd name="T107" fmla="*/ 499 h 4163"/>
                <a:gd name="T108" fmla="*/ 3716 w 3975"/>
                <a:gd name="T109" fmla="*/ 1455 h 4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5" h="4163">
                  <a:moveTo>
                    <a:pt x="2166" y="2367"/>
                  </a:moveTo>
                  <a:cubicBezTo>
                    <a:pt x="2165" y="2366"/>
                    <a:pt x="2163" y="2366"/>
                    <a:pt x="2161" y="2366"/>
                  </a:cubicBezTo>
                  <a:cubicBezTo>
                    <a:pt x="1806" y="2366"/>
                    <a:pt x="1806" y="2366"/>
                    <a:pt x="1806" y="2366"/>
                  </a:cubicBezTo>
                  <a:cubicBezTo>
                    <a:pt x="1805" y="2366"/>
                    <a:pt x="1803" y="2366"/>
                    <a:pt x="1801" y="2367"/>
                  </a:cubicBezTo>
                  <a:cubicBezTo>
                    <a:pt x="1682" y="2391"/>
                    <a:pt x="1595" y="2498"/>
                    <a:pt x="1595" y="2620"/>
                  </a:cubicBezTo>
                  <a:cubicBezTo>
                    <a:pt x="1595" y="3218"/>
                    <a:pt x="1595" y="3218"/>
                    <a:pt x="1595" y="3218"/>
                  </a:cubicBezTo>
                  <a:cubicBezTo>
                    <a:pt x="1595" y="3282"/>
                    <a:pt x="1641" y="3335"/>
                    <a:pt x="1701" y="3347"/>
                  </a:cubicBezTo>
                  <a:cubicBezTo>
                    <a:pt x="1701" y="4137"/>
                    <a:pt x="1701" y="4137"/>
                    <a:pt x="1701" y="4137"/>
                  </a:cubicBezTo>
                  <a:cubicBezTo>
                    <a:pt x="1701" y="4151"/>
                    <a:pt x="1713" y="4163"/>
                    <a:pt x="1726" y="4163"/>
                  </a:cubicBezTo>
                  <a:cubicBezTo>
                    <a:pt x="1740" y="4163"/>
                    <a:pt x="1752" y="4151"/>
                    <a:pt x="1752" y="4137"/>
                  </a:cubicBezTo>
                  <a:cubicBezTo>
                    <a:pt x="1752" y="3350"/>
                    <a:pt x="1752" y="3350"/>
                    <a:pt x="1752" y="3350"/>
                  </a:cubicBezTo>
                  <a:cubicBezTo>
                    <a:pt x="2226" y="3350"/>
                    <a:pt x="2226" y="3350"/>
                    <a:pt x="2226" y="3350"/>
                  </a:cubicBezTo>
                  <a:cubicBezTo>
                    <a:pt x="2226" y="4137"/>
                    <a:pt x="2226" y="4137"/>
                    <a:pt x="2226" y="4137"/>
                  </a:cubicBezTo>
                  <a:cubicBezTo>
                    <a:pt x="2226" y="4151"/>
                    <a:pt x="2238" y="4163"/>
                    <a:pt x="2251" y="4163"/>
                  </a:cubicBezTo>
                  <a:cubicBezTo>
                    <a:pt x="2265" y="4163"/>
                    <a:pt x="2277" y="4151"/>
                    <a:pt x="2277" y="4137"/>
                  </a:cubicBezTo>
                  <a:cubicBezTo>
                    <a:pt x="2277" y="3345"/>
                    <a:pt x="2277" y="3345"/>
                    <a:pt x="2277" y="3345"/>
                  </a:cubicBezTo>
                  <a:cubicBezTo>
                    <a:pt x="2332" y="3330"/>
                    <a:pt x="2373" y="3280"/>
                    <a:pt x="2373" y="3220"/>
                  </a:cubicBezTo>
                  <a:cubicBezTo>
                    <a:pt x="2373" y="2620"/>
                    <a:pt x="2373" y="2620"/>
                    <a:pt x="2373" y="2620"/>
                  </a:cubicBezTo>
                  <a:cubicBezTo>
                    <a:pt x="2373" y="2498"/>
                    <a:pt x="2286" y="2391"/>
                    <a:pt x="2166" y="2367"/>
                  </a:cubicBezTo>
                  <a:close/>
                  <a:moveTo>
                    <a:pt x="2243" y="3300"/>
                  </a:moveTo>
                  <a:cubicBezTo>
                    <a:pt x="1727" y="3300"/>
                    <a:pt x="1727" y="3300"/>
                    <a:pt x="1727" y="3300"/>
                  </a:cubicBezTo>
                  <a:cubicBezTo>
                    <a:pt x="1682" y="3300"/>
                    <a:pt x="1645" y="3263"/>
                    <a:pt x="1645" y="3218"/>
                  </a:cubicBezTo>
                  <a:cubicBezTo>
                    <a:pt x="1645" y="3125"/>
                    <a:pt x="1645" y="3125"/>
                    <a:pt x="1645" y="3125"/>
                  </a:cubicBezTo>
                  <a:cubicBezTo>
                    <a:pt x="2322" y="3125"/>
                    <a:pt x="2322" y="3125"/>
                    <a:pt x="2322" y="3125"/>
                  </a:cubicBezTo>
                  <a:cubicBezTo>
                    <a:pt x="2322" y="3220"/>
                    <a:pt x="2322" y="3220"/>
                    <a:pt x="2322" y="3220"/>
                  </a:cubicBezTo>
                  <a:cubicBezTo>
                    <a:pt x="2322" y="3264"/>
                    <a:pt x="2287" y="3300"/>
                    <a:pt x="2243" y="3300"/>
                  </a:cubicBezTo>
                  <a:close/>
                  <a:moveTo>
                    <a:pt x="2322" y="3074"/>
                  </a:moveTo>
                  <a:cubicBezTo>
                    <a:pt x="1645" y="3074"/>
                    <a:pt x="1645" y="3074"/>
                    <a:pt x="1645" y="3074"/>
                  </a:cubicBezTo>
                  <a:cubicBezTo>
                    <a:pt x="1645" y="2620"/>
                    <a:pt x="1645" y="2620"/>
                    <a:pt x="1645" y="2620"/>
                  </a:cubicBezTo>
                  <a:cubicBezTo>
                    <a:pt x="1645" y="2522"/>
                    <a:pt x="1714" y="2437"/>
                    <a:pt x="1809" y="2417"/>
                  </a:cubicBezTo>
                  <a:cubicBezTo>
                    <a:pt x="2159" y="2417"/>
                    <a:pt x="2159" y="2417"/>
                    <a:pt x="2159" y="2417"/>
                  </a:cubicBezTo>
                  <a:cubicBezTo>
                    <a:pt x="2254" y="2437"/>
                    <a:pt x="2322" y="2522"/>
                    <a:pt x="2322" y="2620"/>
                  </a:cubicBezTo>
                  <a:lnTo>
                    <a:pt x="2322" y="3074"/>
                  </a:lnTo>
                  <a:close/>
                  <a:moveTo>
                    <a:pt x="1985" y="2186"/>
                  </a:moveTo>
                  <a:cubicBezTo>
                    <a:pt x="2148" y="2186"/>
                    <a:pt x="2262" y="2000"/>
                    <a:pt x="2262" y="1833"/>
                  </a:cubicBezTo>
                  <a:cubicBezTo>
                    <a:pt x="2262" y="1768"/>
                    <a:pt x="2254" y="1685"/>
                    <a:pt x="2194" y="1624"/>
                  </a:cubicBezTo>
                  <a:cubicBezTo>
                    <a:pt x="2143" y="1574"/>
                    <a:pt x="2071" y="1547"/>
                    <a:pt x="1985" y="1547"/>
                  </a:cubicBezTo>
                  <a:cubicBezTo>
                    <a:pt x="1899" y="1547"/>
                    <a:pt x="1826" y="1575"/>
                    <a:pt x="1774" y="1627"/>
                  </a:cubicBezTo>
                  <a:cubicBezTo>
                    <a:pt x="1716" y="1687"/>
                    <a:pt x="1709" y="1768"/>
                    <a:pt x="1709" y="1833"/>
                  </a:cubicBezTo>
                  <a:cubicBezTo>
                    <a:pt x="1709" y="2000"/>
                    <a:pt x="1822" y="2186"/>
                    <a:pt x="1985" y="2186"/>
                  </a:cubicBezTo>
                  <a:close/>
                  <a:moveTo>
                    <a:pt x="1985" y="1597"/>
                  </a:moveTo>
                  <a:cubicBezTo>
                    <a:pt x="2036" y="1597"/>
                    <a:pt x="2079" y="1608"/>
                    <a:pt x="2116" y="1629"/>
                  </a:cubicBezTo>
                  <a:cubicBezTo>
                    <a:pt x="2106" y="1654"/>
                    <a:pt x="2080" y="1703"/>
                    <a:pt x="2055" y="1712"/>
                  </a:cubicBezTo>
                  <a:cubicBezTo>
                    <a:pt x="2025" y="1722"/>
                    <a:pt x="1871" y="1722"/>
                    <a:pt x="1775" y="1719"/>
                  </a:cubicBezTo>
                  <a:cubicBezTo>
                    <a:pt x="1783" y="1697"/>
                    <a:pt x="1795" y="1678"/>
                    <a:pt x="1810" y="1662"/>
                  </a:cubicBezTo>
                  <a:cubicBezTo>
                    <a:pt x="1852" y="1620"/>
                    <a:pt x="1912" y="1597"/>
                    <a:pt x="1985" y="1597"/>
                  </a:cubicBezTo>
                  <a:close/>
                  <a:moveTo>
                    <a:pt x="1763" y="1769"/>
                  </a:moveTo>
                  <a:cubicBezTo>
                    <a:pt x="1763" y="1769"/>
                    <a:pt x="1764" y="1769"/>
                    <a:pt x="1764" y="1769"/>
                  </a:cubicBezTo>
                  <a:cubicBezTo>
                    <a:pt x="1782" y="1770"/>
                    <a:pt x="1832" y="1771"/>
                    <a:pt x="1887" y="1771"/>
                  </a:cubicBezTo>
                  <a:cubicBezTo>
                    <a:pt x="1960" y="1771"/>
                    <a:pt x="2043" y="1769"/>
                    <a:pt x="2071" y="1759"/>
                  </a:cubicBezTo>
                  <a:cubicBezTo>
                    <a:pt x="2115" y="1745"/>
                    <a:pt x="2145" y="1689"/>
                    <a:pt x="2157" y="1659"/>
                  </a:cubicBezTo>
                  <a:cubicBezTo>
                    <a:pt x="2158" y="1660"/>
                    <a:pt x="2158" y="1660"/>
                    <a:pt x="2158" y="1660"/>
                  </a:cubicBezTo>
                  <a:cubicBezTo>
                    <a:pt x="2195" y="1697"/>
                    <a:pt x="2212" y="1750"/>
                    <a:pt x="2212" y="1833"/>
                  </a:cubicBezTo>
                  <a:cubicBezTo>
                    <a:pt x="2212" y="1976"/>
                    <a:pt x="2115" y="2136"/>
                    <a:pt x="1985" y="2136"/>
                  </a:cubicBezTo>
                  <a:cubicBezTo>
                    <a:pt x="1856" y="2136"/>
                    <a:pt x="1759" y="1976"/>
                    <a:pt x="1759" y="1833"/>
                  </a:cubicBezTo>
                  <a:cubicBezTo>
                    <a:pt x="1759" y="1809"/>
                    <a:pt x="1760" y="1788"/>
                    <a:pt x="1763" y="1769"/>
                  </a:cubicBezTo>
                  <a:close/>
                  <a:moveTo>
                    <a:pt x="1349" y="495"/>
                  </a:moveTo>
                  <a:cubicBezTo>
                    <a:pt x="1323" y="197"/>
                    <a:pt x="1323" y="197"/>
                    <a:pt x="1323" y="197"/>
                  </a:cubicBezTo>
                  <a:cubicBezTo>
                    <a:pt x="1315" y="117"/>
                    <a:pt x="1255" y="53"/>
                    <a:pt x="1177" y="41"/>
                  </a:cubicBezTo>
                  <a:cubicBezTo>
                    <a:pt x="1050" y="22"/>
                    <a:pt x="865" y="0"/>
                    <a:pt x="708" y="0"/>
                  </a:cubicBezTo>
                  <a:cubicBezTo>
                    <a:pt x="550" y="0"/>
                    <a:pt x="366" y="22"/>
                    <a:pt x="239" y="41"/>
                  </a:cubicBezTo>
                  <a:cubicBezTo>
                    <a:pt x="160" y="53"/>
                    <a:pt x="100" y="117"/>
                    <a:pt x="93" y="197"/>
                  </a:cubicBezTo>
                  <a:cubicBezTo>
                    <a:pt x="15" y="1067"/>
                    <a:pt x="15" y="1067"/>
                    <a:pt x="15" y="1067"/>
                  </a:cubicBezTo>
                  <a:cubicBezTo>
                    <a:pt x="0" y="1240"/>
                    <a:pt x="86" y="1409"/>
                    <a:pt x="234" y="1498"/>
                  </a:cubicBezTo>
                  <a:cubicBezTo>
                    <a:pt x="607" y="1723"/>
                    <a:pt x="607" y="1723"/>
                    <a:pt x="607" y="1723"/>
                  </a:cubicBezTo>
                  <a:cubicBezTo>
                    <a:pt x="638" y="1742"/>
                    <a:pt x="673" y="1751"/>
                    <a:pt x="708" y="1751"/>
                  </a:cubicBezTo>
                  <a:cubicBezTo>
                    <a:pt x="743" y="1751"/>
                    <a:pt x="778" y="1742"/>
                    <a:pt x="809" y="1723"/>
                  </a:cubicBezTo>
                  <a:cubicBezTo>
                    <a:pt x="1182" y="1498"/>
                    <a:pt x="1182" y="1498"/>
                    <a:pt x="1182" y="1498"/>
                  </a:cubicBezTo>
                  <a:cubicBezTo>
                    <a:pt x="1330" y="1409"/>
                    <a:pt x="1415" y="1239"/>
                    <a:pt x="1400" y="1067"/>
                  </a:cubicBezTo>
                  <a:lnTo>
                    <a:pt x="1349" y="495"/>
                  </a:lnTo>
                  <a:close/>
                  <a:moveTo>
                    <a:pt x="1156" y="1455"/>
                  </a:moveTo>
                  <a:cubicBezTo>
                    <a:pt x="783" y="1680"/>
                    <a:pt x="783" y="1680"/>
                    <a:pt x="783" y="1680"/>
                  </a:cubicBezTo>
                  <a:cubicBezTo>
                    <a:pt x="737" y="1708"/>
                    <a:pt x="679" y="1708"/>
                    <a:pt x="633" y="1680"/>
                  </a:cubicBezTo>
                  <a:cubicBezTo>
                    <a:pt x="260" y="1455"/>
                    <a:pt x="260" y="1455"/>
                    <a:pt x="260" y="1455"/>
                  </a:cubicBezTo>
                  <a:cubicBezTo>
                    <a:pt x="128" y="1375"/>
                    <a:pt x="52" y="1225"/>
                    <a:pt x="65" y="1072"/>
                  </a:cubicBezTo>
                  <a:cubicBezTo>
                    <a:pt x="143" y="201"/>
                    <a:pt x="143" y="201"/>
                    <a:pt x="143" y="201"/>
                  </a:cubicBezTo>
                  <a:cubicBezTo>
                    <a:pt x="148" y="145"/>
                    <a:pt x="191" y="99"/>
                    <a:pt x="246" y="91"/>
                  </a:cubicBezTo>
                  <a:cubicBezTo>
                    <a:pt x="372" y="72"/>
                    <a:pt x="553" y="50"/>
                    <a:pt x="708" y="50"/>
                  </a:cubicBezTo>
                  <a:cubicBezTo>
                    <a:pt x="862" y="50"/>
                    <a:pt x="1044" y="72"/>
                    <a:pt x="1169" y="91"/>
                  </a:cubicBezTo>
                  <a:cubicBezTo>
                    <a:pt x="1225" y="99"/>
                    <a:pt x="1268" y="145"/>
                    <a:pt x="1273" y="201"/>
                  </a:cubicBezTo>
                  <a:cubicBezTo>
                    <a:pt x="1299" y="499"/>
                    <a:pt x="1299" y="499"/>
                    <a:pt x="1299" y="499"/>
                  </a:cubicBezTo>
                  <a:cubicBezTo>
                    <a:pt x="1350" y="1072"/>
                    <a:pt x="1350" y="1072"/>
                    <a:pt x="1350" y="1072"/>
                  </a:cubicBezTo>
                  <a:cubicBezTo>
                    <a:pt x="1364" y="1225"/>
                    <a:pt x="1287" y="1375"/>
                    <a:pt x="1156" y="1455"/>
                  </a:cubicBezTo>
                  <a:close/>
                  <a:moveTo>
                    <a:pt x="3960" y="1067"/>
                  </a:moveTo>
                  <a:cubicBezTo>
                    <a:pt x="3909" y="495"/>
                    <a:pt x="3909" y="495"/>
                    <a:pt x="3909" y="495"/>
                  </a:cubicBezTo>
                  <a:cubicBezTo>
                    <a:pt x="3882" y="197"/>
                    <a:pt x="3882" y="197"/>
                    <a:pt x="3882" y="197"/>
                  </a:cubicBezTo>
                  <a:cubicBezTo>
                    <a:pt x="3875" y="117"/>
                    <a:pt x="3815" y="53"/>
                    <a:pt x="3736" y="41"/>
                  </a:cubicBezTo>
                  <a:cubicBezTo>
                    <a:pt x="3609" y="22"/>
                    <a:pt x="3425" y="0"/>
                    <a:pt x="3268" y="0"/>
                  </a:cubicBezTo>
                  <a:cubicBezTo>
                    <a:pt x="3110" y="0"/>
                    <a:pt x="2926" y="22"/>
                    <a:pt x="2799" y="41"/>
                  </a:cubicBezTo>
                  <a:cubicBezTo>
                    <a:pt x="2720" y="53"/>
                    <a:pt x="2660" y="117"/>
                    <a:pt x="2653" y="197"/>
                  </a:cubicBezTo>
                  <a:cubicBezTo>
                    <a:pt x="2575" y="1067"/>
                    <a:pt x="2575" y="1067"/>
                    <a:pt x="2575" y="1067"/>
                  </a:cubicBezTo>
                  <a:cubicBezTo>
                    <a:pt x="2560" y="1239"/>
                    <a:pt x="2646" y="1409"/>
                    <a:pt x="2794" y="1498"/>
                  </a:cubicBezTo>
                  <a:cubicBezTo>
                    <a:pt x="3167" y="1723"/>
                    <a:pt x="3167" y="1723"/>
                    <a:pt x="3167" y="1723"/>
                  </a:cubicBezTo>
                  <a:cubicBezTo>
                    <a:pt x="3198" y="1742"/>
                    <a:pt x="3233" y="1751"/>
                    <a:pt x="3268" y="1751"/>
                  </a:cubicBezTo>
                  <a:cubicBezTo>
                    <a:pt x="3302" y="1751"/>
                    <a:pt x="3337" y="1742"/>
                    <a:pt x="3369" y="1723"/>
                  </a:cubicBezTo>
                  <a:cubicBezTo>
                    <a:pt x="3742" y="1498"/>
                    <a:pt x="3742" y="1498"/>
                    <a:pt x="3742" y="1498"/>
                  </a:cubicBezTo>
                  <a:cubicBezTo>
                    <a:pt x="3890" y="1409"/>
                    <a:pt x="3975" y="1239"/>
                    <a:pt x="3960" y="1067"/>
                  </a:cubicBezTo>
                  <a:close/>
                  <a:moveTo>
                    <a:pt x="3716" y="1455"/>
                  </a:moveTo>
                  <a:cubicBezTo>
                    <a:pt x="3343" y="1680"/>
                    <a:pt x="3343" y="1680"/>
                    <a:pt x="3343" y="1680"/>
                  </a:cubicBezTo>
                  <a:cubicBezTo>
                    <a:pt x="3296" y="1708"/>
                    <a:pt x="3239" y="1708"/>
                    <a:pt x="3192" y="1680"/>
                  </a:cubicBezTo>
                  <a:cubicBezTo>
                    <a:pt x="2819" y="1455"/>
                    <a:pt x="2819" y="1455"/>
                    <a:pt x="2819" y="1455"/>
                  </a:cubicBezTo>
                  <a:cubicBezTo>
                    <a:pt x="2688" y="1375"/>
                    <a:pt x="2612" y="1225"/>
                    <a:pt x="2625" y="1072"/>
                  </a:cubicBezTo>
                  <a:cubicBezTo>
                    <a:pt x="2703" y="201"/>
                    <a:pt x="2703" y="201"/>
                    <a:pt x="2703" y="201"/>
                  </a:cubicBezTo>
                  <a:cubicBezTo>
                    <a:pt x="2708" y="145"/>
                    <a:pt x="2750" y="99"/>
                    <a:pt x="2806" y="91"/>
                  </a:cubicBezTo>
                  <a:cubicBezTo>
                    <a:pt x="2931" y="72"/>
                    <a:pt x="3113" y="50"/>
                    <a:pt x="3268" y="50"/>
                  </a:cubicBezTo>
                  <a:cubicBezTo>
                    <a:pt x="3422" y="50"/>
                    <a:pt x="3604" y="72"/>
                    <a:pt x="3729" y="91"/>
                  </a:cubicBezTo>
                  <a:cubicBezTo>
                    <a:pt x="3785" y="99"/>
                    <a:pt x="3827" y="145"/>
                    <a:pt x="3832" y="201"/>
                  </a:cubicBezTo>
                  <a:cubicBezTo>
                    <a:pt x="3859" y="499"/>
                    <a:pt x="3859" y="499"/>
                    <a:pt x="3859" y="499"/>
                  </a:cubicBezTo>
                  <a:cubicBezTo>
                    <a:pt x="3910" y="1072"/>
                    <a:pt x="3910" y="1072"/>
                    <a:pt x="3910" y="1072"/>
                  </a:cubicBezTo>
                  <a:cubicBezTo>
                    <a:pt x="3924" y="1225"/>
                    <a:pt x="3847" y="1375"/>
                    <a:pt x="3716" y="145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8">
              <a:extLst>
                <a:ext uri="{FF2B5EF4-FFF2-40B4-BE49-F238E27FC236}">
                  <a16:creationId xmlns:a16="http://schemas.microsoft.com/office/drawing/2014/main" id="{35105A00-0072-4ADD-91DB-25FD14C43B64}"/>
                </a:ext>
              </a:extLst>
            </p:cNvPr>
            <p:cNvSpPr>
              <a:spLocks noSelect="1"/>
            </p:cNvSpPr>
            <p:nvPr userDrawn="1"/>
          </p:nvSpPr>
          <p:spPr bwMode="gray">
            <a:xfrm>
              <a:off x="4864" y="1685"/>
              <a:ext cx="814" cy="696"/>
            </a:xfrm>
            <a:custGeom>
              <a:avLst/>
              <a:gdLst>
                <a:gd name="T0" fmla="*/ 1357 w 4072"/>
                <a:gd name="T1" fmla="*/ 1726 h 3479"/>
                <a:gd name="T2" fmla="*/ 1411 w 4072"/>
                <a:gd name="T3" fmla="*/ 1600 h 3479"/>
                <a:gd name="T4" fmla="*/ 1382 w 4072"/>
                <a:gd name="T5" fmla="*/ 1770 h 3479"/>
                <a:gd name="T6" fmla="*/ 1581 w 4072"/>
                <a:gd name="T7" fmla="*/ 2456 h 3479"/>
                <a:gd name="T8" fmla="*/ 1918 w 4072"/>
                <a:gd name="T9" fmla="*/ 2480 h 3479"/>
                <a:gd name="T10" fmla="*/ 1580 w 4072"/>
                <a:gd name="T11" fmla="*/ 2507 h 3479"/>
                <a:gd name="T12" fmla="*/ 1480 w 4072"/>
                <a:gd name="T13" fmla="*/ 1470 h 3479"/>
                <a:gd name="T14" fmla="*/ 1744 w 4072"/>
                <a:gd name="T15" fmla="*/ 1320 h 3479"/>
                <a:gd name="T16" fmla="*/ 2060 w 4072"/>
                <a:gd name="T17" fmla="*/ 1348 h 3479"/>
                <a:gd name="T18" fmla="*/ 2642 w 4072"/>
                <a:gd name="T19" fmla="*/ 1170 h 3479"/>
                <a:gd name="T20" fmla="*/ 2018 w 4072"/>
                <a:gd name="T21" fmla="*/ 1321 h 3479"/>
                <a:gd name="T22" fmla="*/ 1744 w 4072"/>
                <a:gd name="T23" fmla="*/ 1270 h 3479"/>
                <a:gd name="T24" fmla="*/ 1438 w 4072"/>
                <a:gd name="T25" fmla="*/ 1443 h 3479"/>
                <a:gd name="T26" fmla="*/ 3125 w 4072"/>
                <a:gd name="T27" fmla="*/ 1984 h 3479"/>
                <a:gd name="T28" fmla="*/ 3173 w 4072"/>
                <a:gd name="T29" fmla="*/ 1970 h 3479"/>
                <a:gd name="T30" fmla="*/ 2879 w 4072"/>
                <a:gd name="T31" fmla="*/ 1381 h 3479"/>
                <a:gd name="T32" fmla="*/ 2763 w 4072"/>
                <a:gd name="T33" fmla="*/ 1297 h 3479"/>
                <a:gd name="T34" fmla="*/ 2930 w 4072"/>
                <a:gd name="T35" fmla="*/ 1756 h 3479"/>
                <a:gd name="T36" fmla="*/ 2758 w 4072"/>
                <a:gd name="T37" fmla="*/ 2453 h 3479"/>
                <a:gd name="T38" fmla="*/ 2136 w 4072"/>
                <a:gd name="T39" fmla="*/ 2505 h 3479"/>
                <a:gd name="T40" fmla="*/ 3173 w 4072"/>
                <a:gd name="T41" fmla="*/ 2201 h 3479"/>
                <a:gd name="T42" fmla="*/ 1059 w 4072"/>
                <a:gd name="T43" fmla="*/ 2199 h 3479"/>
                <a:gd name="T44" fmla="*/ 471 w 4072"/>
                <a:gd name="T45" fmla="*/ 2728 h 3479"/>
                <a:gd name="T46" fmla="*/ 12 w 4072"/>
                <a:gd name="T47" fmla="*/ 2359 h 3479"/>
                <a:gd name="T48" fmla="*/ 688 w 4072"/>
                <a:gd name="T49" fmla="*/ 1990 h 3479"/>
                <a:gd name="T50" fmla="*/ 1078 w 4072"/>
                <a:gd name="T51" fmla="*/ 2170 h 3479"/>
                <a:gd name="T52" fmla="*/ 427 w 4072"/>
                <a:gd name="T53" fmla="*/ 1948 h 3479"/>
                <a:gd name="T54" fmla="*/ 62 w 4072"/>
                <a:gd name="T55" fmla="*/ 2354 h 3479"/>
                <a:gd name="T56" fmla="*/ 791 w 4072"/>
                <a:gd name="T57" fmla="*/ 2275 h 3479"/>
                <a:gd name="T58" fmla="*/ 2953 w 4072"/>
                <a:gd name="T59" fmla="*/ 2027 h 3479"/>
                <a:gd name="T60" fmla="*/ 3409 w 4072"/>
                <a:gd name="T61" fmla="*/ 2158 h 3479"/>
                <a:gd name="T62" fmla="*/ 3608 w 4072"/>
                <a:gd name="T63" fmla="*/ 2498 h 3479"/>
                <a:gd name="T64" fmla="*/ 3457 w 4072"/>
                <a:gd name="T65" fmla="*/ 2194 h 3479"/>
                <a:gd name="T66" fmla="*/ 3462 w 4072"/>
                <a:gd name="T67" fmla="*/ 2142 h 3479"/>
                <a:gd name="T68" fmla="*/ 3973 w 4072"/>
                <a:gd name="T69" fmla="*/ 2352 h 3479"/>
                <a:gd name="T70" fmla="*/ 4015 w 4072"/>
                <a:gd name="T71" fmla="*/ 2380 h 3479"/>
                <a:gd name="T72" fmla="*/ 2817 w 4072"/>
                <a:gd name="T73" fmla="*/ 416 h 3479"/>
                <a:gd name="T74" fmla="*/ 3234 w 4072"/>
                <a:gd name="T75" fmla="*/ 833 h 3479"/>
                <a:gd name="T76" fmla="*/ 2642 w 4072"/>
                <a:gd name="T77" fmla="*/ 1301 h 3479"/>
                <a:gd name="T78" fmla="*/ 2978 w 4072"/>
                <a:gd name="T79" fmla="*/ 744 h 3479"/>
                <a:gd name="T80" fmla="*/ 3234 w 4072"/>
                <a:gd name="T81" fmla="*/ 782 h 3479"/>
                <a:gd name="T82" fmla="*/ 2868 w 4072"/>
                <a:gd name="T83" fmla="*/ 416 h 3479"/>
                <a:gd name="T84" fmla="*/ 1117 w 4072"/>
                <a:gd name="T85" fmla="*/ 1255 h 3479"/>
                <a:gd name="T86" fmla="*/ 1526 w 4072"/>
                <a:gd name="T87" fmla="*/ 1587 h 3479"/>
                <a:gd name="T88" fmla="*/ 1077 w 4072"/>
                <a:gd name="T89" fmla="*/ 1392 h 3479"/>
                <a:gd name="T90" fmla="*/ 650 w 4072"/>
                <a:gd name="T91" fmla="*/ 1255 h 3479"/>
                <a:gd name="T92" fmla="*/ 858 w 4072"/>
                <a:gd name="T93" fmla="*/ 1047 h 3479"/>
                <a:gd name="T94" fmla="*/ 1798 w 4072"/>
                <a:gd name="T95" fmla="*/ 3479 h 3479"/>
                <a:gd name="T96" fmla="*/ 1871 w 4072"/>
                <a:gd name="T97" fmla="*/ 2868 h 3479"/>
                <a:gd name="T98" fmla="*/ 2090 w 4072"/>
                <a:gd name="T99" fmla="*/ 2253 h 3479"/>
                <a:gd name="T100" fmla="*/ 1919 w 4072"/>
                <a:gd name="T101" fmla="*/ 2883 h 3479"/>
                <a:gd name="T102" fmla="*/ 1798 w 4072"/>
                <a:gd name="T103" fmla="*/ 2909 h 3479"/>
                <a:gd name="T104" fmla="*/ 2058 w 4072"/>
                <a:gd name="T105" fmla="*/ 3169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72" h="3479">
                  <a:moveTo>
                    <a:pt x="1580" y="2507"/>
                  </a:moveTo>
                  <a:cubicBezTo>
                    <a:pt x="1349" y="2507"/>
                    <a:pt x="1157" y="2335"/>
                    <a:pt x="1144" y="2115"/>
                  </a:cubicBezTo>
                  <a:cubicBezTo>
                    <a:pt x="1134" y="1954"/>
                    <a:pt x="1216" y="1805"/>
                    <a:pt x="1357" y="1726"/>
                  </a:cubicBezTo>
                  <a:cubicBezTo>
                    <a:pt x="1380" y="1713"/>
                    <a:pt x="1393" y="1690"/>
                    <a:pt x="1390" y="1667"/>
                  </a:cubicBezTo>
                  <a:cubicBezTo>
                    <a:pt x="1388" y="1654"/>
                    <a:pt x="1387" y="1640"/>
                    <a:pt x="1386" y="1626"/>
                  </a:cubicBezTo>
                  <a:cubicBezTo>
                    <a:pt x="1386" y="1612"/>
                    <a:pt x="1397" y="1601"/>
                    <a:pt x="1411" y="1600"/>
                  </a:cubicBezTo>
                  <a:cubicBezTo>
                    <a:pt x="1423" y="1599"/>
                    <a:pt x="1436" y="1611"/>
                    <a:pt x="1436" y="1625"/>
                  </a:cubicBezTo>
                  <a:cubicBezTo>
                    <a:pt x="1437" y="1637"/>
                    <a:pt x="1438" y="1649"/>
                    <a:pt x="1439" y="1660"/>
                  </a:cubicBezTo>
                  <a:cubicBezTo>
                    <a:pt x="1445" y="1704"/>
                    <a:pt x="1422" y="1747"/>
                    <a:pt x="1382" y="1770"/>
                  </a:cubicBezTo>
                  <a:cubicBezTo>
                    <a:pt x="1257" y="1839"/>
                    <a:pt x="1186" y="1971"/>
                    <a:pt x="1194" y="2112"/>
                  </a:cubicBezTo>
                  <a:cubicBezTo>
                    <a:pt x="1206" y="2305"/>
                    <a:pt x="1375" y="2456"/>
                    <a:pt x="1580" y="2456"/>
                  </a:cubicBezTo>
                  <a:cubicBezTo>
                    <a:pt x="1580" y="2456"/>
                    <a:pt x="1581" y="2456"/>
                    <a:pt x="1581" y="2456"/>
                  </a:cubicBezTo>
                  <a:cubicBezTo>
                    <a:pt x="1893" y="2455"/>
                    <a:pt x="1893" y="2455"/>
                    <a:pt x="1893" y="2455"/>
                  </a:cubicBezTo>
                  <a:cubicBezTo>
                    <a:pt x="1893" y="2455"/>
                    <a:pt x="1893" y="2455"/>
                    <a:pt x="1893" y="2455"/>
                  </a:cubicBezTo>
                  <a:cubicBezTo>
                    <a:pt x="1907" y="2455"/>
                    <a:pt x="1918" y="2466"/>
                    <a:pt x="1918" y="2480"/>
                  </a:cubicBezTo>
                  <a:cubicBezTo>
                    <a:pt x="1918" y="2494"/>
                    <a:pt x="1907" y="2505"/>
                    <a:pt x="1893" y="2505"/>
                  </a:cubicBezTo>
                  <a:cubicBezTo>
                    <a:pt x="1581" y="2507"/>
                    <a:pt x="1581" y="2507"/>
                    <a:pt x="1581" y="2507"/>
                  </a:cubicBezTo>
                  <a:cubicBezTo>
                    <a:pt x="1581" y="2507"/>
                    <a:pt x="1580" y="2507"/>
                    <a:pt x="1580" y="2507"/>
                  </a:cubicBezTo>
                  <a:close/>
                  <a:moveTo>
                    <a:pt x="1446" y="1478"/>
                  </a:moveTo>
                  <a:cubicBezTo>
                    <a:pt x="1450" y="1481"/>
                    <a:pt x="1455" y="1482"/>
                    <a:pt x="1459" y="1482"/>
                  </a:cubicBezTo>
                  <a:cubicBezTo>
                    <a:pt x="1468" y="1482"/>
                    <a:pt x="1476" y="1478"/>
                    <a:pt x="1480" y="1470"/>
                  </a:cubicBezTo>
                  <a:cubicBezTo>
                    <a:pt x="1494" y="1449"/>
                    <a:pt x="1511" y="1428"/>
                    <a:pt x="1531" y="1407"/>
                  </a:cubicBezTo>
                  <a:cubicBezTo>
                    <a:pt x="1582" y="1353"/>
                    <a:pt x="1662" y="1321"/>
                    <a:pt x="1743" y="1320"/>
                  </a:cubicBezTo>
                  <a:cubicBezTo>
                    <a:pt x="1743" y="1320"/>
                    <a:pt x="1744" y="1320"/>
                    <a:pt x="1744" y="1320"/>
                  </a:cubicBezTo>
                  <a:cubicBezTo>
                    <a:pt x="1805" y="1320"/>
                    <a:pt x="1863" y="1339"/>
                    <a:pt x="1914" y="1373"/>
                  </a:cubicBezTo>
                  <a:cubicBezTo>
                    <a:pt x="1938" y="1390"/>
                    <a:pt x="1968" y="1396"/>
                    <a:pt x="1997" y="1391"/>
                  </a:cubicBezTo>
                  <a:cubicBezTo>
                    <a:pt x="2023" y="1385"/>
                    <a:pt x="2045" y="1370"/>
                    <a:pt x="2060" y="1348"/>
                  </a:cubicBezTo>
                  <a:cubicBezTo>
                    <a:pt x="2154" y="1204"/>
                    <a:pt x="2319" y="1128"/>
                    <a:pt x="2491" y="1150"/>
                  </a:cubicBezTo>
                  <a:cubicBezTo>
                    <a:pt x="2531" y="1155"/>
                    <a:pt x="2571" y="1166"/>
                    <a:pt x="2609" y="1183"/>
                  </a:cubicBezTo>
                  <a:cubicBezTo>
                    <a:pt x="2621" y="1189"/>
                    <a:pt x="2636" y="1183"/>
                    <a:pt x="2642" y="1170"/>
                  </a:cubicBezTo>
                  <a:cubicBezTo>
                    <a:pt x="2647" y="1158"/>
                    <a:pt x="2642" y="1143"/>
                    <a:pt x="2629" y="1137"/>
                  </a:cubicBezTo>
                  <a:cubicBezTo>
                    <a:pt x="2587" y="1118"/>
                    <a:pt x="2543" y="1106"/>
                    <a:pt x="2498" y="1100"/>
                  </a:cubicBezTo>
                  <a:cubicBezTo>
                    <a:pt x="2307" y="1076"/>
                    <a:pt x="2123" y="1160"/>
                    <a:pt x="2018" y="1321"/>
                  </a:cubicBezTo>
                  <a:cubicBezTo>
                    <a:pt x="2009" y="1334"/>
                    <a:pt x="1996" y="1339"/>
                    <a:pt x="1987" y="1341"/>
                  </a:cubicBezTo>
                  <a:cubicBezTo>
                    <a:pt x="1972" y="1344"/>
                    <a:pt x="1956" y="1341"/>
                    <a:pt x="1942" y="1332"/>
                  </a:cubicBezTo>
                  <a:cubicBezTo>
                    <a:pt x="1883" y="1292"/>
                    <a:pt x="1815" y="1270"/>
                    <a:pt x="1744" y="1270"/>
                  </a:cubicBezTo>
                  <a:cubicBezTo>
                    <a:pt x="1744" y="1270"/>
                    <a:pt x="1743" y="1270"/>
                    <a:pt x="1743" y="1270"/>
                  </a:cubicBezTo>
                  <a:cubicBezTo>
                    <a:pt x="1648" y="1270"/>
                    <a:pt x="1555" y="1309"/>
                    <a:pt x="1494" y="1372"/>
                  </a:cubicBezTo>
                  <a:cubicBezTo>
                    <a:pt x="1472" y="1396"/>
                    <a:pt x="1453" y="1420"/>
                    <a:pt x="1438" y="1443"/>
                  </a:cubicBezTo>
                  <a:cubicBezTo>
                    <a:pt x="1431" y="1455"/>
                    <a:pt x="1434" y="1471"/>
                    <a:pt x="1446" y="1478"/>
                  </a:cubicBezTo>
                  <a:close/>
                  <a:moveTo>
                    <a:pt x="2930" y="1756"/>
                  </a:moveTo>
                  <a:cubicBezTo>
                    <a:pt x="3025" y="1802"/>
                    <a:pt x="3096" y="1885"/>
                    <a:pt x="3125" y="1984"/>
                  </a:cubicBezTo>
                  <a:cubicBezTo>
                    <a:pt x="3128" y="1995"/>
                    <a:pt x="3138" y="2002"/>
                    <a:pt x="3149" y="2002"/>
                  </a:cubicBezTo>
                  <a:cubicBezTo>
                    <a:pt x="3151" y="2002"/>
                    <a:pt x="3153" y="2002"/>
                    <a:pt x="3156" y="2001"/>
                  </a:cubicBezTo>
                  <a:cubicBezTo>
                    <a:pt x="3169" y="1997"/>
                    <a:pt x="3177" y="1983"/>
                    <a:pt x="3173" y="1970"/>
                  </a:cubicBezTo>
                  <a:cubicBezTo>
                    <a:pt x="3140" y="1857"/>
                    <a:pt x="3059" y="1763"/>
                    <a:pt x="2952" y="1711"/>
                  </a:cubicBezTo>
                  <a:cubicBezTo>
                    <a:pt x="2932" y="1701"/>
                    <a:pt x="2921" y="1680"/>
                    <a:pt x="2924" y="1657"/>
                  </a:cubicBezTo>
                  <a:cubicBezTo>
                    <a:pt x="2937" y="1563"/>
                    <a:pt x="2922" y="1470"/>
                    <a:pt x="2879" y="1381"/>
                  </a:cubicBezTo>
                  <a:cubicBezTo>
                    <a:pt x="2858" y="1339"/>
                    <a:pt x="2832" y="1299"/>
                    <a:pt x="2801" y="1264"/>
                  </a:cubicBezTo>
                  <a:cubicBezTo>
                    <a:pt x="2792" y="1254"/>
                    <a:pt x="2776" y="1253"/>
                    <a:pt x="2765" y="1262"/>
                  </a:cubicBezTo>
                  <a:cubicBezTo>
                    <a:pt x="2755" y="1271"/>
                    <a:pt x="2754" y="1287"/>
                    <a:pt x="2763" y="1297"/>
                  </a:cubicBezTo>
                  <a:cubicBezTo>
                    <a:pt x="2791" y="1329"/>
                    <a:pt x="2815" y="1365"/>
                    <a:pt x="2833" y="1403"/>
                  </a:cubicBezTo>
                  <a:cubicBezTo>
                    <a:pt x="2872" y="1483"/>
                    <a:pt x="2886" y="1566"/>
                    <a:pt x="2874" y="1650"/>
                  </a:cubicBezTo>
                  <a:cubicBezTo>
                    <a:pt x="2868" y="1695"/>
                    <a:pt x="2891" y="1737"/>
                    <a:pt x="2930" y="1756"/>
                  </a:cubicBezTo>
                  <a:close/>
                  <a:moveTo>
                    <a:pt x="3156" y="2170"/>
                  </a:moveTo>
                  <a:cubicBezTo>
                    <a:pt x="3143" y="2166"/>
                    <a:pt x="3129" y="2174"/>
                    <a:pt x="3125" y="2187"/>
                  </a:cubicBezTo>
                  <a:cubicBezTo>
                    <a:pt x="3080" y="2343"/>
                    <a:pt x="2929" y="2453"/>
                    <a:pt x="2758" y="2453"/>
                  </a:cubicBezTo>
                  <a:cubicBezTo>
                    <a:pt x="2136" y="2455"/>
                    <a:pt x="2136" y="2455"/>
                    <a:pt x="2136" y="2455"/>
                  </a:cubicBezTo>
                  <a:cubicBezTo>
                    <a:pt x="2122" y="2455"/>
                    <a:pt x="2111" y="2466"/>
                    <a:pt x="2111" y="2480"/>
                  </a:cubicBezTo>
                  <a:cubicBezTo>
                    <a:pt x="2111" y="2494"/>
                    <a:pt x="2122" y="2505"/>
                    <a:pt x="2136" y="2505"/>
                  </a:cubicBezTo>
                  <a:cubicBezTo>
                    <a:pt x="2136" y="2505"/>
                    <a:pt x="2136" y="2505"/>
                    <a:pt x="2136" y="2505"/>
                  </a:cubicBezTo>
                  <a:cubicBezTo>
                    <a:pt x="2758" y="2503"/>
                    <a:pt x="2758" y="2503"/>
                    <a:pt x="2758" y="2503"/>
                  </a:cubicBezTo>
                  <a:cubicBezTo>
                    <a:pt x="2951" y="2503"/>
                    <a:pt x="3122" y="2379"/>
                    <a:pt x="3173" y="2201"/>
                  </a:cubicBezTo>
                  <a:cubicBezTo>
                    <a:pt x="3177" y="2188"/>
                    <a:pt x="3169" y="2174"/>
                    <a:pt x="3156" y="2170"/>
                  </a:cubicBezTo>
                  <a:close/>
                  <a:moveTo>
                    <a:pt x="1078" y="2170"/>
                  </a:moveTo>
                  <a:cubicBezTo>
                    <a:pt x="1081" y="2183"/>
                    <a:pt x="1072" y="2196"/>
                    <a:pt x="1059" y="2199"/>
                  </a:cubicBezTo>
                  <a:cubicBezTo>
                    <a:pt x="837" y="2249"/>
                    <a:pt x="837" y="2249"/>
                    <a:pt x="837" y="2249"/>
                  </a:cubicBezTo>
                  <a:cubicBezTo>
                    <a:pt x="838" y="2256"/>
                    <a:pt x="840" y="2263"/>
                    <a:pt x="841" y="2270"/>
                  </a:cubicBezTo>
                  <a:cubicBezTo>
                    <a:pt x="865" y="2498"/>
                    <a:pt x="699" y="2704"/>
                    <a:pt x="471" y="2728"/>
                  </a:cubicBezTo>
                  <a:cubicBezTo>
                    <a:pt x="456" y="2730"/>
                    <a:pt x="441" y="2731"/>
                    <a:pt x="426" y="2731"/>
                  </a:cubicBezTo>
                  <a:cubicBezTo>
                    <a:pt x="331" y="2731"/>
                    <a:pt x="240" y="2699"/>
                    <a:pt x="165" y="2639"/>
                  </a:cubicBezTo>
                  <a:cubicBezTo>
                    <a:pt x="79" y="2569"/>
                    <a:pt x="24" y="2469"/>
                    <a:pt x="12" y="2359"/>
                  </a:cubicBezTo>
                  <a:cubicBezTo>
                    <a:pt x="0" y="2248"/>
                    <a:pt x="32" y="2140"/>
                    <a:pt x="102" y="2053"/>
                  </a:cubicBezTo>
                  <a:cubicBezTo>
                    <a:pt x="172" y="1966"/>
                    <a:pt x="271" y="1912"/>
                    <a:pt x="382" y="1900"/>
                  </a:cubicBezTo>
                  <a:cubicBezTo>
                    <a:pt x="492" y="1888"/>
                    <a:pt x="601" y="1920"/>
                    <a:pt x="688" y="1990"/>
                  </a:cubicBezTo>
                  <a:cubicBezTo>
                    <a:pt x="756" y="2045"/>
                    <a:pt x="803" y="2117"/>
                    <a:pt x="827" y="2200"/>
                  </a:cubicBezTo>
                  <a:cubicBezTo>
                    <a:pt x="1048" y="2150"/>
                    <a:pt x="1048" y="2150"/>
                    <a:pt x="1048" y="2150"/>
                  </a:cubicBezTo>
                  <a:cubicBezTo>
                    <a:pt x="1061" y="2147"/>
                    <a:pt x="1075" y="2156"/>
                    <a:pt x="1078" y="2170"/>
                  </a:cubicBezTo>
                  <a:close/>
                  <a:moveTo>
                    <a:pt x="791" y="2275"/>
                  </a:moveTo>
                  <a:cubicBezTo>
                    <a:pt x="780" y="2178"/>
                    <a:pt x="732" y="2090"/>
                    <a:pt x="656" y="2029"/>
                  </a:cubicBezTo>
                  <a:cubicBezTo>
                    <a:pt x="591" y="1976"/>
                    <a:pt x="510" y="1948"/>
                    <a:pt x="427" y="1948"/>
                  </a:cubicBezTo>
                  <a:cubicBezTo>
                    <a:pt x="414" y="1948"/>
                    <a:pt x="401" y="1949"/>
                    <a:pt x="387" y="1950"/>
                  </a:cubicBezTo>
                  <a:cubicBezTo>
                    <a:pt x="290" y="1961"/>
                    <a:pt x="203" y="2008"/>
                    <a:pt x="141" y="2085"/>
                  </a:cubicBezTo>
                  <a:cubicBezTo>
                    <a:pt x="80" y="2161"/>
                    <a:pt x="52" y="2256"/>
                    <a:pt x="62" y="2354"/>
                  </a:cubicBezTo>
                  <a:cubicBezTo>
                    <a:pt x="73" y="2451"/>
                    <a:pt x="121" y="2538"/>
                    <a:pt x="197" y="2599"/>
                  </a:cubicBezTo>
                  <a:cubicBezTo>
                    <a:pt x="273" y="2661"/>
                    <a:pt x="368" y="2689"/>
                    <a:pt x="466" y="2678"/>
                  </a:cubicBezTo>
                  <a:cubicBezTo>
                    <a:pt x="667" y="2657"/>
                    <a:pt x="812" y="2476"/>
                    <a:pt x="791" y="2275"/>
                  </a:cubicBezTo>
                  <a:close/>
                  <a:moveTo>
                    <a:pt x="3739" y="1862"/>
                  </a:moveTo>
                  <a:cubicBezTo>
                    <a:pt x="3587" y="1862"/>
                    <a:pt x="3456" y="1965"/>
                    <a:pt x="3418" y="2109"/>
                  </a:cubicBezTo>
                  <a:cubicBezTo>
                    <a:pt x="2953" y="2027"/>
                    <a:pt x="2953" y="2027"/>
                    <a:pt x="2953" y="2027"/>
                  </a:cubicBezTo>
                  <a:cubicBezTo>
                    <a:pt x="2939" y="2025"/>
                    <a:pt x="2926" y="2034"/>
                    <a:pt x="2924" y="2048"/>
                  </a:cubicBezTo>
                  <a:cubicBezTo>
                    <a:pt x="2922" y="2061"/>
                    <a:pt x="2931" y="2074"/>
                    <a:pt x="2944" y="2077"/>
                  </a:cubicBezTo>
                  <a:cubicBezTo>
                    <a:pt x="3409" y="2158"/>
                    <a:pt x="3409" y="2158"/>
                    <a:pt x="3409" y="2158"/>
                  </a:cubicBezTo>
                  <a:cubicBezTo>
                    <a:pt x="3408" y="2170"/>
                    <a:pt x="3407" y="2182"/>
                    <a:pt x="3407" y="2194"/>
                  </a:cubicBezTo>
                  <a:cubicBezTo>
                    <a:pt x="3407" y="2322"/>
                    <a:pt x="3482" y="2440"/>
                    <a:pt x="3597" y="2495"/>
                  </a:cubicBezTo>
                  <a:cubicBezTo>
                    <a:pt x="3601" y="2497"/>
                    <a:pt x="3604" y="2498"/>
                    <a:pt x="3608" y="2498"/>
                  </a:cubicBezTo>
                  <a:cubicBezTo>
                    <a:pt x="3617" y="2498"/>
                    <a:pt x="3626" y="2492"/>
                    <a:pt x="3631" y="2483"/>
                  </a:cubicBezTo>
                  <a:cubicBezTo>
                    <a:pt x="3637" y="2471"/>
                    <a:pt x="3631" y="2456"/>
                    <a:pt x="3619" y="2450"/>
                  </a:cubicBezTo>
                  <a:cubicBezTo>
                    <a:pt x="3520" y="2403"/>
                    <a:pt x="3457" y="2303"/>
                    <a:pt x="3457" y="2194"/>
                  </a:cubicBezTo>
                  <a:cubicBezTo>
                    <a:pt x="3457" y="2177"/>
                    <a:pt x="3459" y="2160"/>
                    <a:pt x="3462" y="2143"/>
                  </a:cubicBezTo>
                  <a:cubicBezTo>
                    <a:pt x="3462" y="2143"/>
                    <a:pt x="3462" y="2143"/>
                    <a:pt x="3462" y="2142"/>
                  </a:cubicBezTo>
                  <a:cubicBezTo>
                    <a:pt x="3462" y="2142"/>
                    <a:pt x="3462" y="2142"/>
                    <a:pt x="3462" y="2142"/>
                  </a:cubicBezTo>
                  <a:cubicBezTo>
                    <a:pt x="3487" y="2009"/>
                    <a:pt x="3603" y="1912"/>
                    <a:pt x="3739" y="1912"/>
                  </a:cubicBezTo>
                  <a:cubicBezTo>
                    <a:pt x="3895" y="1912"/>
                    <a:pt x="4021" y="2039"/>
                    <a:pt x="4021" y="2194"/>
                  </a:cubicBezTo>
                  <a:cubicBezTo>
                    <a:pt x="4021" y="2251"/>
                    <a:pt x="4005" y="2306"/>
                    <a:pt x="3973" y="2352"/>
                  </a:cubicBezTo>
                  <a:cubicBezTo>
                    <a:pt x="3965" y="2364"/>
                    <a:pt x="3968" y="2379"/>
                    <a:pt x="3980" y="2387"/>
                  </a:cubicBezTo>
                  <a:cubicBezTo>
                    <a:pt x="3984" y="2390"/>
                    <a:pt x="3989" y="2391"/>
                    <a:pt x="3994" y="2391"/>
                  </a:cubicBezTo>
                  <a:cubicBezTo>
                    <a:pt x="4002" y="2391"/>
                    <a:pt x="4010" y="2387"/>
                    <a:pt x="4015" y="2380"/>
                  </a:cubicBezTo>
                  <a:cubicBezTo>
                    <a:pt x="4052" y="2325"/>
                    <a:pt x="4072" y="2261"/>
                    <a:pt x="4072" y="2194"/>
                  </a:cubicBezTo>
                  <a:cubicBezTo>
                    <a:pt x="4072" y="2011"/>
                    <a:pt x="3922" y="1862"/>
                    <a:pt x="3739" y="1862"/>
                  </a:cubicBezTo>
                  <a:close/>
                  <a:moveTo>
                    <a:pt x="2817" y="416"/>
                  </a:moveTo>
                  <a:cubicBezTo>
                    <a:pt x="2817" y="187"/>
                    <a:pt x="3004" y="0"/>
                    <a:pt x="3234" y="0"/>
                  </a:cubicBezTo>
                  <a:cubicBezTo>
                    <a:pt x="3463" y="0"/>
                    <a:pt x="3650" y="187"/>
                    <a:pt x="3650" y="416"/>
                  </a:cubicBezTo>
                  <a:cubicBezTo>
                    <a:pt x="3650" y="646"/>
                    <a:pt x="3463" y="833"/>
                    <a:pt x="3234" y="833"/>
                  </a:cubicBezTo>
                  <a:cubicBezTo>
                    <a:pt x="3155" y="833"/>
                    <a:pt x="3082" y="810"/>
                    <a:pt x="3019" y="772"/>
                  </a:cubicBezTo>
                  <a:cubicBezTo>
                    <a:pt x="2663" y="1290"/>
                    <a:pt x="2663" y="1290"/>
                    <a:pt x="2663" y="1290"/>
                  </a:cubicBezTo>
                  <a:cubicBezTo>
                    <a:pt x="2658" y="1297"/>
                    <a:pt x="2650" y="1301"/>
                    <a:pt x="2642" y="1301"/>
                  </a:cubicBezTo>
                  <a:cubicBezTo>
                    <a:pt x="2638" y="1301"/>
                    <a:pt x="2633" y="1299"/>
                    <a:pt x="2628" y="1296"/>
                  </a:cubicBezTo>
                  <a:cubicBezTo>
                    <a:pt x="2617" y="1288"/>
                    <a:pt x="2614" y="1273"/>
                    <a:pt x="2622" y="1261"/>
                  </a:cubicBezTo>
                  <a:cubicBezTo>
                    <a:pt x="2978" y="744"/>
                    <a:pt x="2978" y="744"/>
                    <a:pt x="2978" y="744"/>
                  </a:cubicBezTo>
                  <a:cubicBezTo>
                    <a:pt x="2880" y="668"/>
                    <a:pt x="2817" y="549"/>
                    <a:pt x="2817" y="416"/>
                  </a:cubicBezTo>
                  <a:close/>
                  <a:moveTo>
                    <a:pt x="2868" y="416"/>
                  </a:moveTo>
                  <a:cubicBezTo>
                    <a:pt x="2868" y="618"/>
                    <a:pt x="3032" y="782"/>
                    <a:pt x="3234" y="782"/>
                  </a:cubicBezTo>
                  <a:cubicBezTo>
                    <a:pt x="3436" y="782"/>
                    <a:pt x="3600" y="618"/>
                    <a:pt x="3600" y="416"/>
                  </a:cubicBezTo>
                  <a:cubicBezTo>
                    <a:pt x="3600" y="214"/>
                    <a:pt x="3436" y="50"/>
                    <a:pt x="3234" y="50"/>
                  </a:cubicBezTo>
                  <a:cubicBezTo>
                    <a:pt x="3032" y="50"/>
                    <a:pt x="2868" y="214"/>
                    <a:pt x="2868" y="416"/>
                  </a:cubicBezTo>
                  <a:close/>
                  <a:moveTo>
                    <a:pt x="600" y="1255"/>
                  </a:moveTo>
                  <a:cubicBezTo>
                    <a:pt x="600" y="1112"/>
                    <a:pt x="716" y="996"/>
                    <a:pt x="858" y="996"/>
                  </a:cubicBezTo>
                  <a:cubicBezTo>
                    <a:pt x="1001" y="996"/>
                    <a:pt x="1117" y="1112"/>
                    <a:pt x="1117" y="1255"/>
                  </a:cubicBezTo>
                  <a:cubicBezTo>
                    <a:pt x="1117" y="1287"/>
                    <a:pt x="1110" y="1318"/>
                    <a:pt x="1099" y="1347"/>
                  </a:cubicBezTo>
                  <a:cubicBezTo>
                    <a:pt x="1515" y="1553"/>
                    <a:pt x="1515" y="1553"/>
                    <a:pt x="1515" y="1553"/>
                  </a:cubicBezTo>
                  <a:cubicBezTo>
                    <a:pt x="1527" y="1559"/>
                    <a:pt x="1532" y="1574"/>
                    <a:pt x="1526" y="1587"/>
                  </a:cubicBezTo>
                  <a:cubicBezTo>
                    <a:pt x="1521" y="1596"/>
                    <a:pt x="1513" y="1601"/>
                    <a:pt x="1503" y="1601"/>
                  </a:cubicBezTo>
                  <a:cubicBezTo>
                    <a:pt x="1500" y="1601"/>
                    <a:pt x="1496" y="1600"/>
                    <a:pt x="1492" y="1598"/>
                  </a:cubicBezTo>
                  <a:cubicBezTo>
                    <a:pt x="1077" y="1392"/>
                    <a:pt x="1077" y="1392"/>
                    <a:pt x="1077" y="1392"/>
                  </a:cubicBezTo>
                  <a:cubicBezTo>
                    <a:pt x="1031" y="1465"/>
                    <a:pt x="950" y="1513"/>
                    <a:pt x="858" y="1513"/>
                  </a:cubicBezTo>
                  <a:cubicBezTo>
                    <a:pt x="716" y="1513"/>
                    <a:pt x="600" y="1398"/>
                    <a:pt x="600" y="1255"/>
                  </a:cubicBezTo>
                  <a:close/>
                  <a:moveTo>
                    <a:pt x="650" y="1255"/>
                  </a:moveTo>
                  <a:cubicBezTo>
                    <a:pt x="650" y="1370"/>
                    <a:pt x="743" y="1463"/>
                    <a:pt x="858" y="1463"/>
                  </a:cubicBezTo>
                  <a:cubicBezTo>
                    <a:pt x="973" y="1463"/>
                    <a:pt x="1066" y="1370"/>
                    <a:pt x="1066" y="1255"/>
                  </a:cubicBezTo>
                  <a:cubicBezTo>
                    <a:pt x="1066" y="1140"/>
                    <a:pt x="973" y="1047"/>
                    <a:pt x="858" y="1047"/>
                  </a:cubicBezTo>
                  <a:cubicBezTo>
                    <a:pt x="743" y="1047"/>
                    <a:pt x="650" y="1140"/>
                    <a:pt x="650" y="1255"/>
                  </a:cubicBezTo>
                  <a:close/>
                  <a:moveTo>
                    <a:pt x="2108" y="3169"/>
                  </a:moveTo>
                  <a:cubicBezTo>
                    <a:pt x="2108" y="3340"/>
                    <a:pt x="1969" y="3479"/>
                    <a:pt x="1798" y="3479"/>
                  </a:cubicBezTo>
                  <a:cubicBezTo>
                    <a:pt x="1627" y="3479"/>
                    <a:pt x="1488" y="3340"/>
                    <a:pt x="1488" y="3169"/>
                  </a:cubicBezTo>
                  <a:cubicBezTo>
                    <a:pt x="1488" y="2998"/>
                    <a:pt x="1627" y="2859"/>
                    <a:pt x="1798" y="2859"/>
                  </a:cubicBezTo>
                  <a:cubicBezTo>
                    <a:pt x="1824" y="2859"/>
                    <a:pt x="1848" y="2862"/>
                    <a:pt x="1871" y="2868"/>
                  </a:cubicBezTo>
                  <a:cubicBezTo>
                    <a:pt x="2002" y="2441"/>
                    <a:pt x="2002" y="2441"/>
                    <a:pt x="2002" y="2441"/>
                  </a:cubicBezTo>
                  <a:cubicBezTo>
                    <a:pt x="2058" y="2269"/>
                    <a:pt x="2058" y="2269"/>
                    <a:pt x="2058" y="2269"/>
                  </a:cubicBezTo>
                  <a:cubicBezTo>
                    <a:pt x="2062" y="2255"/>
                    <a:pt x="2077" y="2248"/>
                    <a:pt x="2090" y="2253"/>
                  </a:cubicBezTo>
                  <a:cubicBezTo>
                    <a:pt x="2103" y="2257"/>
                    <a:pt x="2110" y="2271"/>
                    <a:pt x="2106" y="2284"/>
                  </a:cubicBezTo>
                  <a:cubicBezTo>
                    <a:pt x="2049" y="2456"/>
                    <a:pt x="2049" y="2456"/>
                    <a:pt x="2049" y="2456"/>
                  </a:cubicBezTo>
                  <a:cubicBezTo>
                    <a:pt x="1919" y="2883"/>
                    <a:pt x="1919" y="2883"/>
                    <a:pt x="1919" y="2883"/>
                  </a:cubicBezTo>
                  <a:cubicBezTo>
                    <a:pt x="2030" y="2930"/>
                    <a:pt x="2108" y="3041"/>
                    <a:pt x="2108" y="3169"/>
                  </a:cubicBezTo>
                  <a:close/>
                  <a:moveTo>
                    <a:pt x="2058" y="3169"/>
                  </a:moveTo>
                  <a:cubicBezTo>
                    <a:pt x="2058" y="3025"/>
                    <a:pt x="1942" y="2909"/>
                    <a:pt x="1798" y="2909"/>
                  </a:cubicBezTo>
                  <a:cubicBezTo>
                    <a:pt x="1655" y="2909"/>
                    <a:pt x="1538" y="3025"/>
                    <a:pt x="1538" y="3169"/>
                  </a:cubicBezTo>
                  <a:cubicBezTo>
                    <a:pt x="1538" y="3312"/>
                    <a:pt x="1655" y="3429"/>
                    <a:pt x="1798" y="3429"/>
                  </a:cubicBezTo>
                  <a:cubicBezTo>
                    <a:pt x="1942" y="3429"/>
                    <a:pt x="2058" y="3312"/>
                    <a:pt x="2058" y="3169"/>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9">
              <a:extLst>
                <a:ext uri="{FF2B5EF4-FFF2-40B4-BE49-F238E27FC236}">
                  <a16:creationId xmlns:a16="http://schemas.microsoft.com/office/drawing/2014/main" id="{C9F0EC07-70AA-471F-BBB8-5AC9865D8238}"/>
                </a:ext>
              </a:extLst>
            </p:cNvPr>
            <p:cNvSpPr>
              <a:spLocks noSelect="1"/>
            </p:cNvSpPr>
            <p:nvPr userDrawn="1"/>
          </p:nvSpPr>
          <p:spPr bwMode="gray">
            <a:xfrm>
              <a:off x="5121" y="1620"/>
              <a:ext cx="561" cy="699"/>
            </a:xfrm>
            <a:custGeom>
              <a:avLst/>
              <a:gdLst>
                <a:gd name="T0" fmla="*/ 593 w 2802"/>
                <a:gd name="T1" fmla="*/ 70 h 3496"/>
                <a:gd name="T2" fmla="*/ 70 w 2802"/>
                <a:gd name="T3" fmla="*/ 340 h 3496"/>
                <a:gd name="T4" fmla="*/ 340 w 2802"/>
                <a:gd name="T5" fmla="*/ 863 h 3496"/>
                <a:gd name="T6" fmla="*/ 466 w 2802"/>
                <a:gd name="T7" fmla="*/ 883 h 3496"/>
                <a:gd name="T8" fmla="*/ 535 w 2802"/>
                <a:gd name="T9" fmla="*/ 877 h 3496"/>
                <a:gd name="T10" fmla="*/ 677 w 2802"/>
                <a:gd name="T11" fmla="*/ 1483 h 3496"/>
                <a:gd name="T12" fmla="*/ 702 w 2802"/>
                <a:gd name="T13" fmla="*/ 1502 h 3496"/>
                <a:gd name="T14" fmla="*/ 707 w 2802"/>
                <a:gd name="T15" fmla="*/ 1501 h 3496"/>
                <a:gd name="T16" fmla="*/ 726 w 2802"/>
                <a:gd name="T17" fmla="*/ 1471 h 3496"/>
                <a:gd name="T18" fmla="*/ 584 w 2802"/>
                <a:gd name="T19" fmla="*/ 866 h 3496"/>
                <a:gd name="T20" fmla="*/ 863 w 2802"/>
                <a:gd name="T21" fmla="*/ 593 h 3496"/>
                <a:gd name="T22" fmla="*/ 593 w 2802"/>
                <a:gd name="T23" fmla="*/ 70 h 3496"/>
                <a:gd name="T24" fmla="*/ 815 w 2802"/>
                <a:gd name="T25" fmla="*/ 578 h 3496"/>
                <a:gd name="T26" fmla="*/ 355 w 2802"/>
                <a:gd name="T27" fmla="*/ 815 h 3496"/>
                <a:gd name="T28" fmla="*/ 117 w 2802"/>
                <a:gd name="T29" fmla="*/ 355 h 3496"/>
                <a:gd name="T30" fmla="*/ 298 w 2802"/>
                <a:gd name="T31" fmla="*/ 141 h 3496"/>
                <a:gd name="T32" fmla="*/ 466 w 2802"/>
                <a:gd name="T33" fmla="*/ 100 h 3496"/>
                <a:gd name="T34" fmla="*/ 578 w 2802"/>
                <a:gd name="T35" fmla="*/ 117 h 3496"/>
                <a:gd name="T36" fmla="*/ 815 w 2802"/>
                <a:gd name="T37" fmla="*/ 578 h 3496"/>
                <a:gd name="T38" fmla="*/ 1636 w 2802"/>
                <a:gd name="T39" fmla="*/ 3058 h 3496"/>
                <a:gd name="T40" fmla="*/ 1481 w 2802"/>
                <a:gd name="T41" fmla="*/ 3070 h 3496"/>
                <a:gd name="T42" fmla="*/ 1372 w 2802"/>
                <a:gd name="T43" fmla="*/ 2888 h 3496"/>
                <a:gd name="T44" fmla="*/ 1338 w 2802"/>
                <a:gd name="T45" fmla="*/ 2879 h 3496"/>
                <a:gd name="T46" fmla="*/ 1329 w 2802"/>
                <a:gd name="T47" fmla="*/ 2913 h 3496"/>
                <a:gd name="T48" fmla="*/ 1438 w 2802"/>
                <a:gd name="T49" fmla="*/ 3095 h 3496"/>
                <a:gd name="T50" fmla="*/ 1359 w 2802"/>
                <a:gd name="T51" fmla="*/ 3210 h 3496"/>
                <a:gd name="T52" fmla="*/ 1377 w 2802"/>
                <a:gd name="T53" fmla="*/ 3379 h 3496"/>
                <a:gd name="T54" fmla="*/ 1510 w 2802"/>
                <a:gd name="T55" fmla="*/ 3487 h 3496"/>
                <a:gd name="T56" fmla="*/ 1572 w 2802"/>
                <a:gd name="T57" fmla="*/ 3496 h 3496"/>
                <a:gd name="T58" fmla="*/ 1787 w 2802"/>
                <a:gd name="T59" fmla="*/ 3336 h 3496"/>
                <a:gd name="T60" fmla="*/ 1787 w 2802"/>
                <a:gd name="T61" fmla="*/ 3336 h 3496"/>
                <a:gd name="T62" fmla="*/ 1636 w 2802"/>
                <a:gd name="T63" fmla="*/ 3058 h 3496"/>
                <a:gd name="T64" fmla="*/ 1739 w 2802"/>
                <a:gd name="T65" fmla="*/ 3322 h 3496"/>
                <a:gd name="T66" fmla="*/ 1524 w 2802"/>
                <a:gd name="T67" fmla="*/ 3439 h 3496"/>
                <a:gd name="T68" fmla="*/ 1407 w 2802"/>
                <a:gd name="T69" fmla="*/ 3224 h 3496"/>
                <a:gd name="T70" fmla="*/ 1490 w 2802"/>
                <a:gd name="T71" fmla="*/ 3121 h 3496"/>
                <a:gd name="T72" fmla="*/ 1572 w 2802"/>
                <a:gd name="T73" fmla="*/ 3100 h 3496"/>
                <a:gd name="T74" fmla="*/ 1622 w 2802"/>
                <a:gd name="T75" fmla="*/ 3107 h 3496"/>
                <a:gd name="T76" fmla="*/ 1739 w 2802"/>
                <a:gd name="T77" fmla="*/ 3322 h 3496"/>
                <a:gd name="T78" fmla="*/ 2793 w 2802"/>
                <a:gd name="T79" fmla="*/ 2923 h 3496"/>
                <a:gd name="T80" fmla="*/ 2446 w 2802"/>
                <a:gd name="T81" fmla="*/ 2599 h 3496"/>
                <a:gd name="T82" fmla="*/ 2417 w 2802"/>
                <a:gd name="T83" fmla="*/ 2595 h 3496"/>
                <a:gd name="T84" fmla="*/ 2404 w 2802"/>
                <a:gd name="T85" fmla="*/ 2621 h 3496"/>
                <a:gd name="T86" fmla="*/ 2474 w 2802"/>
                <a:gd name="T87" fmla="*/ 3091 h 3496"/>
                <a:gd name="T88" fmla="*/ 2488 w 2802"/>
                <a:gd name="T89" fmla="*/ 3109 h 3496"/>
                <a:gd name="T90" fmla="*/ 2499 w 2802"/>
                <a:gd name="T91" fmla="*/ 3112 h 3496"/>
                <a:gd name="T92" fmla="*/ 2511 w 2802"/>
                <a:gd name="T93" fmla="*/ 3109 h 3496"/>
                <a:gd name="T94" fmla="*/ 2627 w 2802"/>
                <a:gd name="T95" fmla="*/ 3048 h 3496"/>
                <a:gd name="T96" fmla="*/ 2704 w 2802"/>
                <a:gd name="T97" fmla="*/ 3195 h 3496"/>
                <a:gd name="T98" fmla="*/ 2726 w 2802"/>
                <a:gd name="T99" fmla="*/ 3209 h 3496"/>
                <a:gd name="T100" fmla="*/ 2738 w 2802"/>
                <a:gd name="T101" fmla="*/ 3206 h 3496"/>
                <a:gd name="T102" fmla="*/ 2748 w 2802"/>
                <a:gd name="T103" fmla="*/ 3172 h 3496"/>
                <a:gd name="T104" fmla="*/ 2671 w 2802"/>
                <a:gd name="T105" fmla="*/ 3025 h 3496"/>
                <a:gd name="T106" fmla="*/ 2787 w 2802"/>
                <a:gd name="T107" fmla="*/ 2964 h 3496"/>
                <a:gd name="T108" fmla="*/ 2800 w 2802"/>
                <a:gd name="T109" fmla="*/ 2945 h 3496"/>
                <a:gd name="T110" fmla="*/ 2793 w 2802"/>
                <a:gd name="T111" fmla="*/ 2923 h 3496"/>
                <a:gd name="T112" fmla="*/ 2519 w 2802"/>
                <a:gd name="T113" fmla="*/ 3048 h 3496"/>
                <a:gd name="T114" fmla="*/ 2464 w 2802"/>
                <a:gd name="T115" fmla="*/ 2685 h 3496"/>
                <a:gd name="T116" fmla="*/ 2733 w 2802"/>
                <a:gd name="T117" fmla="*/ 2936 h 3496"/>
                <a:gd name="T118" fmla="*/ 2519 w 2802"/>
                <a:gd name="T119" fmla="*/ 3048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2" h="3496">
                  <a:moveTo>
                    <a:pt x="593" y="70"/>
                  </a:moveTo>
                  <a:cubicBezTo>
                    <a:pt x="374" y="0"/>
                    <a:pt x="139" y="121"/>
                    <a:pt x="70" y="340"/>
                  </a:cubicBezTo>
                  <a:cubicBezTo>
                    <a:pt x="0" y="559"/>
                    <a:pt x="121" y="793"/>
                    <a:pt x="340" y="863"/>
                  </a:cubicBezTo>
                  <a:cubicBezTo>
                    <a:pt x="382" y="877"/>
                    <a:pt x="424" y="883"/>
                    <a:pt x="466" y="883"/>
                  </a:cubicBezTo>
                  <a:cubicBezTo>
                    <a:pt x="489" y="883"/>
                    <a:pt x="512" y="881"/>
                    <a:pt x="535" y="877"/>
                  </a:cubicBezTo>
                  <a:cubicBezTo>
                    <a:pt x="677" y="1483"/>
                    <a:pt x="677" y="1483"/>
                    <a:pt x="677" y="1483"/>
                  </a:cubicBezTo>
                  <a:cubicBezTo>
                    <a:pt x="680" y="1494"/>
                    <a:pt x="690" y="1502"/>
                    <a:pt x="702" y="1502"/>
                  </a:cubicBezTo>
                  <a:cubicBezTo>
                    <a:pt x="704" y="1502"/>
                    <a:pt x="705" y="1502"/>
                    <a:pt x="707" y="1501"/>
                  </a:cubicBezTo>
                  <a:cubicBezTo>
                    <a:pt x="721" y="1498"/>
                    <a:pt x="729" y="1485"/>
                    <a:pt x="726" y="1471"/>
                  </a:cubicBezTo>
                  <a:cubicBezTo>
                    <a:pt x="584" y="866"/>
                    <a:pt x="584" y="866"/>
                    <a:pt x="584" y="866"/>
                  </a:cubicBezTo>
                  <a:cubicBezTo>
                    <a:pt x="712" y="828"/>
                    <a:pt x="820" y="729"/>
                    <a:pt x="863" y="593"/>
                  </a:cubicBezTo>
                  <a:cubicBezTo>
                    <a:pt x="933" y="374"/>
                    <a:pt x="812" y="139"/>
                    <a:pt x="593" y="70"/>
                  </a:cubicBezTo>
                  <a:close/>
                  <a:moveTo>
                    <a:pt x="815" y="578"/>
                  </a:moveTo>
                  <a:cubicBezTo>
                    <a:pt x="754" y="770"/>
                    <a:pt x="547" y="877"/>
                    <a:pt x="355" y="815"/>
                  </a:cubicBezTo>
                  <a:cubicBezTo>
                    <a:pt x="163" y="754"/>
                    <a:pt x="56" y="547"/>
                    <a:pt x="117" y="355"/>
                  </a:cubicBezTo>
                  <a:cubicBezTo>
                    <a:pt x="147" y="262"/>
                    <a:pt x="211" y="186"/>
                    <a:pt x="298" y="141"/>
                  </a:cubicBezTo>
                  <a:cubicBezTo>
                    <a:pt x="351" y="114"/>
                    <a:pt x="408" y="100"/>
                    <a:pt x="466" y="100"/>
                  </a:cubicBezTo>
                  <a:cubicBezTo>
                    <a:pt x="503" y="100"/>
                    <a:pt x="541" y="106"/>
                    <a:pt x="578" y="117"/>
                  </a:cubicBezTo>
                  <a:cubicBezTo>
                    <a:pt x="770" y="179"/>
                    <a:pt x="877" y="385"/>
                    <a:pt x="815" y="578"/>
                  </a:cubicBezTo>
                  <a:close/>
                  <a:moveTo>
                    <a:pt x="1636" y="3058"/>
                  </a:moveTo>
                  <a:cubicBezTo>
                    <a:pt x="1584" y="3043"/>
                    <a:pt x="1530" y="3048"/>
                    <a:pt x="1481" y="3070"/>
                  </a:cubicBezTo>
                  <a:cubicBezTo>
                    <a:pt x="1372" y="2888"/>
                    <a:pt x="1372" y="2888"/>
                    <a:pt x="1372" y="2888"/>
                  </a:cubicBezTo>
                  <a:cubicBezTo>
                    <a:pt x="1365" y="2876"/>
                    <a:pt x="1350" y="2872"/>
                    <a:pt x="1338" y="2879"/>
                  </a:cubicBezTo>
                  <a:cubicBezTo>
                    <a:pt x="1326" y="2886"/>
                    <a:pt x="1322" y="2902"/>
                    <a:pt x="1329" y="2913"/>
                  </a:cubicBezTo>
                  <a:cubicBezTo>
                    <a:pt x="1438" y="3095"/>
                    <a:pt x="1438" y="3095"/>
                    <a:pt x="1438" y="3095"/>
                  </a:cubicBezTo>
                  <a:cubicBezTo>
                    <a:pt x="1400" y="3124"/>
                    <a:pt x="1372" y="3163"/>
                    <a:pt x="1359" y="3210"/>
                  </a:cubicBezTo>
                  <a:cubicBezTo>
                    <a:pt x="1342" y="3267"/>
                    <a:pt x="1348" y="3327"/>
                    <a:pt x="1377" y="3379"/>
                  </a:cubicBezTo>
                  <a:cubicBezTo>
                    <a:pt x="1405" y="3432"/>
                    <a:pt x="1452" y="3470"/>
                    <a:pt x="1510" y="3487"/>
                  </a:cubicBezTo>
                  <a:cubicBezTo>
                    <a:pt x="1531" y="3493"/>
                    <a:pt x="1552" y="3496"/>
                    <a:pt x="1572" y="3496"/>
                  </a:cubicBezTo>
                  <a:cubicBezTo>
                    <a:pt x="1669" y="3496"/>
                    <a:pt x="1758" y="3433"/>
                    <a:pt x="1787" y="3336"/>
                  </a:cubicBezTo>
                  <a:cubicBezTo>
                    <a:pt x="1787" y="3336"/>
                    <a:pt x="1787" y="3336"/>
                    <a:pt x="1787" y="3336"/>
                  </a:cubicBezTo>
                  <a:cubicBezTo>
                    <a:pt x="1822" y="3218"/>
                    <a:pt x="1754" y="3093"/>
                    <a:pt x="1636" y="3058"/>
                  </a:cubicBezTo>
                  <a:close/>
                  <a:moveTo>
                    <a:pt x="1739" y="3322"/>
                  </a:moveTo>
                  <a:cubicBezTo>
                    <a:pt x="1712" y="3413"/>
                    <a:pt x="1615" y="3466"/>
                    <a:pt x="1524" y="3439"/>
                  </a:cubicBezTo>
                  <a:cubicBezTo>
                    <a:pt x="1432" y="3412"/>
                    <a:pt x="1380" y="3315"/>
                    <a:pt x="1407" y="3224"/>
                  </a:cubicBezTo>
                  <a:cubicBezTo>
                    <a:pt x="1420" y="3179"/>
                    <a:pt x="1449" y="3143"/>
                    <a:pt x="1490" y="3121"/>
                  </a:cubicBezTo>
                  <a:cubicBezTo>
                    <a:pt x="1516" y="3107"/>
                    <a:pt x="1544" y="3100"/>
                    <a:pt x="1572" y="3100"/>
                  </a:cubicBezTo>
                  <a:cubicBezTo>
                    <a:pt x="1589" y="3100"/>
                    <a:pt x="1605" y="3102"/>
                    <a:pt x="1622" y="3107"/>
                  </a:cubicBezTo>
                  <a:cubicBezTo>
                    <a:pt x="1713" y="3134"/>
                    <a:pt x="1766" y="3230"/>
                    <a:pt x="1739" y="3322"/>
                  </a:cubicBezTo>
                  <a:close/>
                  <a:moveTo>
                    <a:pt x="2793" y="2923"/>
                  </a:moveTo>
                  <a:cubicBezTo>
                    <a:pt x="2446" y="2599"/>
                    <a:pt x="2446" y="2599"/>
                    <a:pt x="2446" y="2599"/>
                  </a:cubicBezTo>
                  <a:cubicBezTo>
                    <a:pt x="2438" y="2592"/>
                    <a:pt x="2426" y="2590"/>
                    <a:pt x="2417" y="2595"/>
                  </a:cubicBezTo>
                  <a:cubicBezTo>
                    <a:pt x="2408" y="2600"/>
                    <a:pt x="2402" y="2611"/>
                    <a:pt x="2404" y="2621"/>
                  </a:cubicBezTo>
                  <a:cubicBezTo>
                    <a:pt x="2474" y="3091"/>
                    <a:pt x="2474" y="3091"/>
                    <a:pt x="2474" y="3091"/>
                  </a:cubicBezTo>
                  <a:cubicBezTo>
                    <a:pt x="2475" y="3099"/>
                    <a:pt x="2480" y="3106"/>
                    <a:pt x="2488" y="3109"/>
                  </a:cubicBezTo>
                  <a:cubicBezTo>
                    <a:pt x="2491" y="3111"/>
                    <a:pt x="2495" y="3112"/>
                    <a:pt x="2499" y="3112"/>
                  </a:cubicBezTo>
                  <a:cubicBezTo>
                    <a:pt x="2503" y="3112"/>
                    <a:pt x="2507" y="3111"/>
                    <a:pt x="2511" y="3109"/>
                  </a:cubicBezTo>
                  <a:cubicBezTo>
                    <a:pt x="2627" y="3048"/>
                    <a:pt x="2627" y="3048"/>
                    <a:pt x="2627" y="3048"/>
                  </a:cubicBezTo>
                  <a:cubicBezTo>
                    <a:pt x="2704" y="3195"/>
                    <a:pt x="2704" y="3195"/>
                    <a:pt x="2704" y="3195"/>
                  </a:cubicBezTo>
                  <a:cubicBezTo>
                    <a:pt x="2708" y="3204"/>
                    <a:pt x="2717" y="3209"/>
                    <a:pt x="2726" y="3209"/>
                  </a:cubicBezTo>
                  <a:cubicBezTo>
                    <a:pt x="2730" y="3209"/>
                    <a:pt x="2734" y="3208"/>
                    <a:pt x="2738" y="3206"/>
                  </a:cubicBezTo>
                  <a:cubicBezTo>
                    <a:pt x="2750" y="3199"/>
                    <a:pt x="2755" y="3184"/>
                    <a:pt x="2748" y="3172"/>
                  </a:cubicBezTo>
                  <a:cubicBezTo>
                    <a:pt x="2671" y="3025"/>
                    <a:pt x="2671" y="3025"/>
                    <a:pt x="2671" y="3025"/>
                  </a:cubicBezTo>
                  <a:cubicBezTo>
                    <a:pt x="2787" y="2964"/>
                    <a:pt x="2787" y="2964"/>
                    <a:pt x="2787" y="2964"/>
                  </a:cubicBezTo>
                  <a:cubicBezTo>
                    <a:pt x="2794" y="2960"/>
                    <a:pt x="2799" y="2953"/>
                    <a:pt x="2800" y="2945"/>
                  </a:cubicBezTo>
                  <a:cubicBezTo>
                    <a:pt x="2802" y="2937"/>
                    <a:pt x="2799" y="2929"/>
                    <a:pt x="2793" y="2923"/>
                  </a:cubicBezTo>
                  <a:close/>
                  <a:moveTo>
                    <a:pt x="2519" y="3048"/>
                  </a:moveTo>
                  <a:cubicBezTo>
                    <a:pt x="2464" y="2685"/>
                    <a:pt x="2464" y="2685"/>
                    <a:pt x="2464" y="2685"/>
                  </a:cubicBezTo>
                  <a:cubicBezTo>
                    <a:pt x="2733" y="2936"/>
                    <a:pt x="2733" y="2936"/>
                    <a:pt x="2733" y="2936"/>
                  </a:cubicBezTo>
                  <a:lnTo>
                    <a:pt x="2519" y="3048"/>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10">
              <a:extLst>
                <a:ext uri="{FF2B5EF4-FFF2-40B4-BE49-F238E27FC236}">
                  <a16:creationId xmlns:a16="http://schemas.microsoft.com/office/drawing/2014/main" id="{B7D8D910-ADCB-4369-941C-E51E52EA44D6}"/>
                </a:ext>
              </a:extLst>
            </p:cNvPr>
            <p:cNvSpPr>
              <a:spLocks noSelect="1"/>
            </p:cNvSpPr>
            <p:nvPr userDrawn="1"/>
          </p:nvSpPr>
          <p:spPr bwMode="gray">
            <a:xfrm>
              <a:off x="3518" y="1786"/>
              <a:ext cx="549" cy="548"/>
            </a:xfrm>
            <a:custGeom>
              <a:avLst/>
              <a:gdLst>
                <a:gd name="T0" fmla="*/ 1340 w 2745"/>
                <a:gd name="T1" fmla="*/ 1733 h 2742"/>
                <a:gd name="T2" fmla="*/ 1342 w 2745"/>
                <a:gd name="T3" fmla="*/ 1771 h 2742"/>
                <a:gd name="T4" fmla="*/ 784 w 2745"/>
                <a:gd name="T5" fmla="*/ 2016 h 2742"/>
                <a:gd name="T6" fmla="*/ 755 w 2745"/>
                <a:gd name="T7" fmla="*/ 2015 h 2742"/>
                <a:gd name="T8" fmla="*/ 730 w 2745"/>
                <a:gd name="T9" fmla="*/ 1989 h 2742"/>
                <a:gd name="T10" fmla="*/ 973 w 2745"/>
                <a:gd name="T11" fmla="*/ 1403 h 2742"/>
                <a:gd name="T12" fmla="*/ 1012 w 2745"/>
                <a:gd name="T13" fmla="*/ 1405 h 2742"/>
                <a:gd name="T14" fmla="*/ 1010 w 2745"/>
                <a:gd name="T15" fmla="*/ 1444 h 2742"/>
                <a:gd name="T16" fmla="*/ 784 w 2745"/>
                <a:gd name="T17" fmla="*/ 1961 h 2742"/>
                <a:gd name="T18" fmla="*/ 1301 w 2745"/>
                <a:gd name="T19" fmla="*/ 1735 h 2742"/>
                <a:gd name="T20" fmla="*/ 1340 w 2745"/>
                <a:gd name="T21" fmla="*/ 1733 h 2742"/>
                <a:gd name="T22" fmla="*/ 578 w 2745"/>
                <a:gd name="T23" fmla="*/ 2128 h 2742"/>
                <a:gd name="T24" fmla="*/ 11 w 2745"/>
                <a:gd name="T25" fmla="*/ 2695 h 2742"/>
                <a:gd name="T26" fmla="*/ 11 w 2745"/>
                <a:gd name="T27" fmla="*/ 2734 h 2742"/>
                <a:gd name="T28" fmla="*/ 30 w 2745"/>
                <a:gd name="T29" fmla="*/ 2742 h 2742"/>
                <a:gd name="T30" fmla="*/ 50 w 2745"/>
                <a:gd name="T31" fmla="*/ 2734 h 2742"/>
                <a:gd name="T32" fmla="*/ 617 w 2745"/>
                <a:gd name="T33" fmla="*/ 2167 h 2742"/>
                <a:gd name="T34" fmla="*/ 617 w 2745"/>
                <a:gd name="T35" fmla="*/ 2128 h 2742"/>
                <a:gd name="T36" fmla="*/ 578 w 2745"/>
                <a:gd name="T37" fmla="*/ 2128 h 2742"/>
                <a:gd name="T38" fmla="*/ 2678 w 2745"/>
                <a:gd name="T39" fmla="*/ 308 h 2742"/>
                <a:gd name="T40" fmla="*/ 2557 w 2745"/>
                <a:gd name="T41" fmla="*/ 358 h 2742"/>
                <a:gd name="T42" fmla="*/ 2437 w 2745"/>
                <a:gd name="T43" fmla="*/ 308 h 2742"/>
                <a:gd name="T44" fmla="*/ 2437 w 2745"/>
                <a:gd name="T45" fmla="*/ 67 h 2742"/>
                <a:gd name="T46" fmla="*/ 2678 w 2745"/>
                <a:gd name="T47" fmla="*/ 67 h 2742"/>
                <a:gd name="T48" fmla="*/ 2678 w 2745"/>
                <a:gd name="T49" fmla="*/ 308 h 2742"/>
                <a:gd name="T50" fmla="*/ 2639 w 2745"/>
                <a:gd name="T51" fmla="*/ 105 h 2742"/>
                <a:gd name="T52" fmla="*/ 2557 w 2745"/>
                <a:gd name="T53" fmla="*/ 71 h 2742"/>
                <a:gd name="T54" fmla="*/ 2475 w 2745"/>
                <a:gd name="T55" fmla="*/ 105 h 2742"/>
                <a:gd name="T56" fmla="*/ 2475 w 2745"/>
                <a:gd name="T57" fmla="*/ 269 h 2742"/>
                <a:gd name="T58" fmla="*/ 2639 w 2745"/>
                <a:gd name="T59" fmla="*/ 269 h 2742"/>
                <a:gd name="T60" fmla="*/ 2639 w 2745"/>
                <a:gd name="T61" fmla="*/ 105 h 2742"/>
                <a:gd name="T62" fmla="*/ 2302 w 2745"/>
                <a:gd name="T63" fmla="*/ 443 h 2742"/>
                <a:gd name="T64" fmla="*/ 2342 w 2745"/>
                <a:gd name="T65" fmla="*/ 540 h 2742"/>
                <a:gd name="T66" fmla="*/ 2302 w 2745"/>
                <a:gd name="T67" fmla="*/ 638 h 2742"/>
                <a:gd name="T68" fmla="*/ 2205 w 2745"/>
                <a:gd name="T69" fmla="*/ 678 h 2742"/>
                <a:gd name="T70" fmla="*/ 2107 w 2745"/>
                <a:gd name="T71" fmla="*/ 638 h 2742"/>
                <a:gd name="T72" fmla="*/ 2067 w 2745"/>
                <a:gd name="T73" fmla="*/ 540 h 2742"/>
                <a:gd name="T74" fmla="*/ 2107 w 2745"/>
                <a:gd name="T75" fmla="*/ 443 h 2742"/>
                <a:gd name="T76" fmla="*/ 2302 w 2745"/>
                <a:gd name="T77" fmla="*/ 443 h 2742"/>
                <a:gd name="T78" fmla="*/ 2288 w 2745"/>
                <a:gd name="T79" fmla="*/ 540 h 2742"/>
                <a:gd name="T80" fmla="*/ 2263 w 2745"/>
                <a:gd name="T81" fmla="*/ 482 h 2742"/>
                <a:gd name="T82" fmla="*/ 2146 w 2745"/>
                <a:gd name="T83" fmla="*/ 481 h 2742"/>
                <a:gd name="T84" fmla="*/ 2121 w 2745"/>
                <a:gd name="T85" fmla="*/ 540 h 2742"/>
                <a:gd name="T86" fmla="*/ 2146 w 2745"/>
                <a:gd name="T87" fmla="*/ 599 h 2742"/>
                <a:gd name="T88" fmla="*/ 2263 w 2745"/>
                <a:gd name="T89" fmla="*/ 599 h 2742"/>
                <a:gd name="T90" fmla="*/ 2288 w 2745"/>
                <a:gd name="T91" fmla="*/ 540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5" h="2742">
                  <a:moveTo>
                    <a:pt x="1340" y="1733"/>
                  </a:moveTo>
                  <a:cubicBezTo>
                    <a:pt x="1351" y="1743"/>
                    <a:pt x="1352" y="1760"/>
                    <a:pt x="1342" y="1771"/>
                  </a:cubicBezTo>
                  <a:cubicBezTo>
                    <a:pt x="1142" y="1996"/>
                    <a:pt x="873" y="2016"/>
                    <a:pt x="784" y="2016"/>
                  </a:cubicBezTo>
                  <a:cubicBezTo>
                    <a:pt x="768" y="2016"/>
                    <a:pt x="757" y="2015"/>
                    <a:pt x="755" y="2015"/>
                  </a:cubicBezTo>
                  <a:cubicBezTo>
                    <a:pt x="742" y="2014"/>
                    <a:pt x="731" y="2003"/>
                    <a:pt x="730" y="1989"/>
                  </a:cubicBezTo>
                  <a:cubicBezTo>
                    <a:pt x="729" y="1975"/>
                    <a:pt x="707" y="1641"/>
                    <a:pt x="973" y="1403"/>
                  </a:cubicBezTo>
                  <a:cubicBezTo>
                    <a:pt x="985" y="1393"/>
                    <a:pt x="1002" y="1394"/>
                    <a:pt x="1012" y="1405"/>
                  </a:cubicBezTo>
                  <a:cubicBezTo>
                    <a:pt x="1022" y="1416"/>
                    <a:pt x="1021" y="1434"/>
                    <a:pt x="1010" y="1444"/>
                  </a:cubicBezTo>
                  <a:cubicBezTo>
                    <a:pt x="803" y="1628"/>
                    <a:pt x="785" y="1881"/>
                    <a:pt x="784" y="1961"/>
                  </a:cubicBezTo>
                  <a:cubicBezTo>
                    <a:pt x="863" y="1960"/>
                    <a:pt x="1117" y="1941"/>
                    <a:pt x="1301" y="1735"/>
                  </a:cubicBezTo>
                  <a:cubicBezTo>
                    <a:pt x="1311" y="1724"/>
                    <a:pt x="1328" y="1723"/>
                    <a:pt x="1340" y="1733"/>
                  </a:cubicBezTo>
                  <a:close/>
                  <a:moveTo>
                    <a:pt x="578" y="2128"/>
                  </a:moveTo>
                  <a:cubicBezTo>
                    <a:pt x="11" y="2695"/>
                    <a:pt x="11" y="2695"/>
                    <a:pt x="11" y="2695"/>
                  </a:cubicBezTo>
                  <a:cubicBezTo>
                    <a:pt x="0" y="2706"/>
                    <a:pt x="0" y="2723"/>
                    <a:pt x="11" y="2734"/>
                  </a:cubicBezTo>
                  <a:cubicBezTo>
                    <a:pt x="16" y="2739"/>
                    <a:pt x="23" y="2742"/>
                    <a:pt x="30" y="2742"/>
                  </a:cubicBezTo>
                  <a:cubicBezTo>
                    <a:pt x="37" y="2742"/>
                    <a:pt x="44" y="2739"/>
                    <a:pt x="50" y="2734"/>
                  </a:cubicBezTo>
                  <a:cubicBezTo>
                    <a:pt x="617" y="2167"/>
                    <a:pt x="617" y="2167"/>
                    <a:pt x="617" y="2167"/>
                  </a:cubicBezTo>
                  <a:cubicBezTo>
                    <a:pt x="628" y="2156"/>
                    <a:pt x="627" y="2139"/>
                    <a:pt x="617" y="2128"/>
                  </a:cubicBezTo>
                  <a:cubicBezTo>
                    <a:pt x="606" y="2117"/>
                    <a:pt x="589" y="2117"/>
                    <a:pt x="578" y="2128"/>
                  </a:cubicBezTo>
                  <a:close/>
                  <a:moveTo>
                    <a:pt x="2678" y="308"/>
                  </a:moveTo>
                  <a:cubicBezTo>
                    <a:pt x="2646" y="340"/>
                    <a:pt x="2603" y="358"/>
                    <a:pt x="2557" y="358"/>
                  </a:cubicBezTo>
                  <a:cubicBezTo>
                    <a:pt x="2512" y="358"/>
                    <a:pt x="2469" y="340"/>
                    <a:pt x="2437" y="308"/>
                  </a:cubicBezTo>
                  <a:cubicBezTo>
                    <a:pt x="2370" y="241"/>
                    <a:pt x="2370" y="133"/>
                    <a:pt x="2437" y="67"/>
                  </a:cubicBezTo>
                  <a:cubicBezTo>
                    <a:pt x="2503" y="0"/>
                    <a:pt x="2612" y="0"/>
                    <a:pt x="2678" y="67"/>
                  </a:cubicBezTo>
                  <a:cubicBezTo>
                    <a:pt x="2745" y="133"/>
                    <a:pt x="2745" y="241"/>
                    <a:pt x="2678" y="308"/>
                  </a:cubicBezTo>
                  <a:close/>
                  <a:moveTo>
                    <a:pt x="2639" y="105"/>
                  </a:moveTo>
                  <a:cubicBezTo>
                    <a:pt x="2617" y="83"/>
                    <a:pt x="2587" y="71"/>
                    <a:pt x="2557" y="71"/>
                  </a:cubicBezTo>
                  <a:cubicBezTo>
                    <a:pt x="2528" y="71"/>
                    <a:pt x="2498" y="83"/>
                    <a:pt x="2475" y="105"/>
                  </a:cubicBezTo>
                  <a:cubicBezTo>
                    <a:pt x="2430" y="151"/>
                    <a:pt x="2430" y="224"/>
                    <a:pt x="2475" y="269"/>
                  </a:cubicBezTo>
                  <a:cubicBezTo>
                    <a:pt x="2519" y="313"/>
                    <a:pt x="2596" y="313"/>
                    <a:pt x="2639" y="269"/>
                  </a:cubicBezTo>
                  <a:cubicBezTo>
                    <a:pt x="2685" y="224"/>
                    <a:pt x="2685" y="151"/>
                    <a:pt x="2639" y="105"/>
                  </a:cubicBezTo>
                  <a:close/>
                  <a:moveTo>
                    <a:pt x="2302" y="443"/>
                  </a:moveTo>
                  <a:cubicBezTo>
                    <a:pt x="2328" y="469"/>
                    <a:pt x="2342" y="503"/>
                    <a:pt x="2342" y="540"/>
                  </a:cubicBezTo>
                  <a:cubicBezTo>
                    <a:pt x="2342" y="577"/>
                    <a:pt x="2328" y="612"/>
                    <a:pt x="2302" y="638"/>
                  </a:cubicBezTo>
                  <a:cubicBezTo>
                    <a:pt x="2276" y="664"/>
                    <a:pt x="2241" y="678"/>
                    <a:pt x="2205" y="678"/>
                  </a:cubicBezTo>
                  <a:cubicBezTo>
                    <a:pt x="2168" y="678"/>
                    <a:pt x="2133" y="664"/>
                    <a:pt x="2107" y="638"/>
                  </a:cubicBezTo>
                  <a:cubicBezTo>
                    <a:pt x="2081" y="612"/>
                    <a:pt x="2067" y="577"/>
                    <a:pt x="2067" y="540"/>
                  </a:cubicBezTo>
                  <a:cubicBezTo>
                    <a:pt x="2067" y="503"/>
                    <a:pt x="2081" y="469"/>
                    <a:pt x="2107" y="443"/>
                  </a:cubicBezTo>
                  <a:cubicBezTo>
                    <a:pt x="2159" y="391"/>
                    <a:pt x="2250" y="391"/>
                    <a:pt x="2302" y="443"/>
                  </a:cubicBezTo>
                  <a:close/>
                  <a:moveTo>
                    <a:pt x="2288" y="540"/>
                  </a:moveTo>
                  <a:cubicBezTo>
                    <a:pt x="2288" y="518"/>
                    <a:pt x="2279" y="497"/>
                    <a:pt x="2263" y="482"/>
                  </a:cubicBezTo>
                  <a:cubicBezTo>
                    <a:pt x="2232" y="450"/>
                    <a:pt x="2177" y="450"/>
                    <a:pt x="2146" y="481"/>
                  </a:cubicBezTo>
                  <a:cubicBezTo>
                    <a:pt x="2130" y="497"/>
                    <a:pt x="2121" y="518"/>
                    <a:pt x="2121" y="540"/>
                  </a:cubicBezTo>
                  <a:cubicBezTo>
                    <a:pt x="2121" y="562"/>
                    <a:pt x="2130" y="583"/>
                    <a:pt x="2146" y="599"/>
                  </a:cubicBezTo>
                  <a:cubicBezTo>
                    <a:pt x="2177" y="630"/>
                    <a:pt x="2232" y="630"/>
                    <a:pt x="2263" y="599"/>
                  </a:cubicBezTo>
                  <a:cubicBezTo>
                    <a:pt x="2279" y="583"/>
                    <a:pt x="2288" y="562"/>
                    <a:pt x="2288" y="540"/>
                  </a:cubicBez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11">
              <a:extLst>
                <a:ext uri="{FF2B5EF4-FFF2-40B4-BE49-F238E27FC236}">
                  <a16:creationId xmlns:a16="http://schemas.microsoft.com/office/drawing/2014/main" id="{1132385C-CF76-4FE8-8929-5AC54E1351CC}"/>
                </a:ext>
              </a:extLst>
            </p:cNvPr>
            <p:cNvSpPr>
              <a:spLocks noSelect="1"/>
            </p:cNvSpPr>
            <p:nvPr userDrawn="1"/>
          </p:nvSpPr>
          <p:spPr bwMode="gray">
            <a:xfrm>
              <a:off x="3406" y="1526"/>
              <a:ext cx="800" cy="817"/>
            </a:xfrm>
            <a:custGeom>
              <a:avLst/>
              <a:gdLst>
                <a:gd name="T0" fmla="*/ 2529 w 3999"/>
                <a:gd name="T1" fmla="*/ 1350 h 4083"/>
                <a:gd name="T2" fmla="*/ 1520 w 3999"/>
                <a:gd name="T3" fmla="*/ 1988 h 4083"/>
                <a:gd name="T4" fmla="*/ 1406 w 3999"/>
                <a:gd name="T5" fmla="*/ 2379 h 4083"/>
                <a:gd name="T6" fmla="*/ 1813 w 3999"/>
                <a:gd name="T7" fmla="*/ 2788 h 4083"/>
                <a:gd name="T8" fmla="*/ 2083 w 3999"/>
                <a:gd name="T9" fmla="*/ 2907 h 4083"/>
                <a:gd name="T10" fmla="*/ 2255 w 3999"/>
                <a:gd name="T11" fmla="*/ 3210 h 4083"/>
                <a:gd name="T12" fmla="*/ 2742 w 3999"/>
                <a:gd name="T13" fmla="*/ 2448 h 4083"/>
                <a:gd name="T14" fmla="*/ 3852 w 3999"/>
                <a:gd name="T15" fmla="*/ 777 h 4083"/>
                <a:gd name="T16" fmla="*/ 1546 w 3999"/>
                <a:gd name="T17" fmla="*/ 2038 h 4083"/>
                <a:gd name="T18" fmla="*/ 1451 w 3999"/>
                <a:gd name="T19" fmla="*/ 2340 h 4083"/>
                <a:gd name="T20" fmla="*/ 2129 w 3999"/>
                <a:gd name="T21" fmla="*/ 2878 h 4083"/>
                <a:gd name="T22" fmla="*/ 3217 w 3999"/>
                <a:gd name="T23" fmla="*/ 2030 h 4083"/>
                <a:gd name="T24" fmla="*/ 1738 w 3999"/>
                <a:gd name="T25" fmla="*/ 2551 h 4083"/>
                <a:gd name="T26" fmla="*/ 3217 w 3999"/>
                <a:gd name="T27" fmla="*/ 2030 h 4083"/>
                <a:gd name="T28" fmla="*/ 1831 w 3999"/>
                <a:gd name="T29" fmla="*/ 680 h 4083"/>
                <a:gd name="T30" fmla="*/ 1830 w 3999"/>
                <a:gd name="T31" fmla="*/ 601 h 4083"/>
                <a:gd name="T32" fmla="*/ 1952 w 3999"/>
                <a:gd name="T33" fmla="*/ 598 h 4083"/>
                <a:gd name="T34" fmla="*/ 1986 w 3999"/>
                <a:gd name="T35" fmla="*/ 758 h 4083"/>
                <a:gd name="T36" fmla="*/ 1948 w 3999"/>
                <a:gd name="T37" fmla="*/ 796 h 4083"/>
                <a:gd name="T38" fmla="*/ 1794 w 3999"/>
                <a:gd name="T39" fmla="*/ 783 h 4083"/>
                <a:gd name="T40" fmla="*/ 222 w 3999"/>
                <a:gd name="T41" fmla="*/ 2171 h 4083"/>
                <a:gd name="T42" fmla="*/ 106 w 3999"/>
                <a:gd name="T43" fmla="*/ 2093 h 4083"/>
                <a:gd name="T44" fmla="*/ 10 w 3999"/>
                <a:gd name="T45" fmla="*/ 2150 h 4083"/>
                <a:gd name="T46" fmla="*/ 27 w 3999"/>
                <a:gd name="T47" fmla="*/ 2014 h 4083"/>
                <a:gd name="T48" fmla="*/ 106 w 3999"/>
                <a:gd name="T49" fmla="*/ 2016 h 4083"/>
                <a:gd name="T50" fmla="*/ 188 w 3999"/>
                <a:gd name="T51" fmla="*/ 2011 h 4083"/>
                <a:gd name="T52" fmla="*/ 3988 w 3999"/>
                <a:gd name="T53" fmla="*/ 2444 h 4083"/>
                <a:gd name="T54" fmla="*/ 3967 w 3999"/>
                <a:gd name="T55" fmla="*/ 2617 h 4083"/>
                <a:gd name="T56" fmla="*/ 3872 w 3999"/>
                <a:gd name="T57" fmla="*/ 2560 h 4083"/>
                <a:gd name="T58" fmla="*/ 3792 w 3999"/>
                <a:gd name="T59" fmla="*/ 2601 h 4083"/>
                <a:gd name="T60" fmla="*/ 3790 w 3999"/>
                <a:gd name="T61" fmla="*/ 2478 h 4083"/>
                <a:gd name="T62" fmla="*/ 3872 w 3999"/>
                <a:gd name="T63" fmla="*/ 2483 h 4083"/>
                <a:gd name="T64" fmla="*/ 3988 w 3999"/>
                <a:gd name="T65" fmla="*/ 2444 h 4083"/>
                <a:gd name="T66" fmla="*/ 2203 w 3999"/>
                <a:gd name="T67" fmla="*/ 3993 h 4083"/>
                <a:gd name="T68" fmla="*/ 2224 w 3999"/>
                <a:gd name="T69" fmla="*/ 4080 h 4083"/>
                <a:gd name="T70" fmla="*/ 2121 w 3999"/>
                <a:gd name="T71" fmla="*/ 4075 h 4083"/>
                <a:gd name="T72" fmla="*/ 2082 w 3999"/>
                <a:gd name="T73" fmla="*/ 4036 h 4083"/>
                <a:gd name="T74" fmla="*/ 2048 w 3999"/>
                <a:gd name="T75" fmla="*/ 3877 h 4083"/>
                <a:gd name="T76" fmla="*/ 2221 w 3999"/>
                <a:gd name="T77" fmla="*/ 3897 h 4083"/>
                <a:gd name="T78" fmla="*/ 2954 w 3999"/>
                <a:gd name="T79" fmla="*/ 45 h 4083"/>
                <a:gd name="T80" fmla="*/ 3114 w 3999"/>
                <a:gd name="T81" fmla="*/ 10 h 4083"/>
                <a:gd name="T82" fmla="*/ 3075 w 3999"/>
                <a:gd name="T83" fmla="*/ 127 h 4083"/>
                <a:gd name="T84" fmla="*/ 3112 w 3999"/>
                <a:gd name="T85" fmla="*/ 230 h 4083"/>
                <a:gd name="T86" fmla="*/ 2995 w 3999"/>
                <a:gd name="T87" fmla="*/ 206 h 4083"/>
                <a:gd name="T88" fmla="*/ 2957 w 3999"/>
                <a:gd name="T89" fmla="*/ 167 h 4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9" h="4083">
                  <a:moveTo>
                    <a:pt x="3844" y="758"/>
                  </a:moveTo>
                  <a:cubicBezTo>
                    <a:pt x="3839" y="752"/>
                    <a:pt x="3832" y="750"/>
                    <a:pt x="3825" y="750"/>
                  </a:cubicBezTo>
                  <a:cubicBezTo>
                    <a:pt x="3067" y="755"/>
                    <a:pt x="2642" y="1211"/>
                    <a:pt x="2529" y="1350"/>
                  </a:cubicBezTo>
                  <a:cubicBezTo>
                    <a:pt x="2525" y="1355"/>
                    <a:pt x="2349" y="1596"/>
                    <a:pt x="2158" y="1860"/>
                  </a:cubicBezTo>
                  <a:cubicBezTo>
                    <a:pt x="2156" y="1860"/>
                    <a:pt x="2155" y="1859"/>
                    <a:pt x="2153" y="1860"/>
                  </a:cubicBezTo>
                  <a:cubicBezTo>
                    <a:pt x="1520" y="1988"/>
                    <a:pt x="1520" y="1988"/>
                    <a:pt x="1520" y="1988"/>
                  </a:cubicBezTo>
                  <a:cubicBezTo>
                    <a:pt x="1510" y="1990"/>
                    <a:pt x="1502" y="1997"/>
                    <a:pt x="1499" y="2006"/>
                  </a:cubicBezTo>
                  <a:cubicBezTo>
                    <a:pt x="1392" y="2347"/>
                    <a:pt x="1392" y="2347"/>
                    <a:pt x="1392" y="2347"/>
                  </a:cubicBezTo>
                  <a:cubicBezTo>
                    <a:pt x="1388" y="2360"/>
                    <a:pt x="1394" y="2373"/>
                    <a:pt x="1406" y="2379"/>
                  </a:cubicBezTo>
                  <a:cubicBezTo>
                    <a:pt x="1694" y="2519"/>
                    <a:pt x="1694" y="2519"/>
                    <a:pt x="1694" y="2519"/>
                  </a:cubicBezTo>
                  <a:cubicBezTo>
                    <a:pt x="1688" y="2529"/>
                    <a:pt x="1685" y="2536"/>
                    <a:pt x="1684" y="2539"/>
                  </a:cubicBezTo>
                  <a:cubicBezTo>
                    <a:pt x="1668" y="2635"/>
                    <a:pt x="1779" y="2754"/>
                    <a:pt x="1813" y="2788"/>
                  </a:cubicBezTo>
                  <a:cubicBezTo>
                    <a:pt x="1845" y="2820"/>
                    <a:pt x="1951" y="2919"/>
                    <a:pt x="2044" y="2919"/>
                  </a:cubicBezTo>
                  <a:cubicBezTo>
                    <a:pt x="2050" y="2919"/>
                    <a:pt x="2057" y="2918"/>
                    <a:pt x="2063" y="2917"/>
                  </a:cubicBezTo>
                  <a:cubicBezTo>
                    <a:pt x="2066" y="2917"/>
                    <a:pt x="2073" y="2913"/>
                    <a:pt x="2083" y="2907"/>
                  </a:cubicBezTo>
                  <a:cubicBezTo>
                    <a:pt x="2222" y="3195"/>
                    <a:pt x="2222" y="3195"/>
                    <a:pt x="2222" y="3195"/>
                  </a:cubicBezTo>
                  <a:cubicBezTo>
                    <a:pt x="2227" y="3205"/>
                    <a:pt x="2237" y="3211"/>
                    <a:pt x="2247" y="3211"/>
                  </a:cubicBezTo>
                  <a:cubicBezTo>
                    <a:pt x="2250" y="3211"/>
                    <a:pt x="2252" y="3210"/>
                    <a:pt x="2255" y="3210"/>
                  </a:cubicBezTo>
                  <a:cubicBezTo>
                    <a:pt x="2596" y="3103"/>
                    <a:pt x="2596" y="3103"/>
                    <a:pt x="2596" y="3103"/>
                  </a:cubicBezTo>
                  <a:cubicBezTo>
                    <a:pt x="2605" y="3100"/>
                    <a:pt x="2612" y="3092"/>
                    <a:pt x="2614" y="3082"/>
                  </a:cubicBezTo>
                  <a:cubicBezTo>
                    <a:pt x="2742" y="2448"/>
                    <a:pt x="2742" y="2448"/>
                    <a:pt x="2742" y="2448"/>
                  </a:cubicBezTo>
                  <a:cubicBezTo>
                    <a:pt x="2742" y="2447"/>
                    <a:pt x="2742" y="2445"/>
                    <a:pt x="2742" y="2444"/>
                  </a:cubicBezTo>
                  <a:cubicBezTo>
                    <a:pt x="3006" y="2253"/>
                    <a:pt x="3247" y="2076"/>
                    <a:pt x="3251" y="2073"/>
                  </a:cubicBezTo>
                  <a:cubicBezTo>
                    <a:pt x="3391" y="1960"/>
                    <a:pt x="3847" y="1535"/>
                    <a:pt x="3852" y="777"/>
                  </a:cubicBezTo>
                  <a:cubicBezTo>
                    <a:pt x="3852" y="770"/>
                    <a:pt x="3849" y="763"/>
                    <a:pt x="3844" y="758"/>
                  </a:cubicBezTo>
                  <a:close/>
                  <a:moveTo>
                    <a:pt x="1451" y="2340"/>
                  </a:moveTo>
                  <a:cubicBezTo>
                    <a:pt x="1546" y="2038"/>
                    <a:pt x="1546" y="2038"/>
                    <a:pt x="1546" y="2038"/>
                  </a:cubicBezTo>
                  <a:cubicBezTo>
                    <a:pt x="2112" y="1924"/>
                    <a:pt x="2112" y="1924"/>
                    <a:pt x="2112" y="1924"/>
                  </a:cubicBezTo>
                  <a:cubicBezTo>
                    <a:pt x="1954" y="2142"/>
                    <a:pt x="1796" y="2364"/>
                    <a:pt x="1724" y="2472"/>
                  </a:cubicBezTo>
                  <a:lnTo>
                    <a:pt x="1451" y="2340"/>
                  </a:lnTo>
                  <a:close/>
                  <a:moveTo>
                    <a:pt x="2564" y="3055"/>
                  </a:moveTo>
                  <a:cubicBezTo>
                    <a:pt x="2261" y="3150"/>
                    <a:pt x="2261" y="3150"/>
                    <a:pt x="2261" y="3150"/>
                  </a:cubicBezTo>
                  <a:cubicBezTo>
                    <a:pt x="2129" y="2878"/>
                    <a:pt x="2129" y="2878"/>
                    <a:pt x="2129" y="2878"/>
                  </a:cubicBezTo>
                  <a:cubicBezTo>
                    <a:pt x="2237" y="2806"/>
                    <a:pt x="2459" y="2648"/>
                    <a:pt x="2678" y="2490"/>
                  </a:cubicBezTo>
                  <a:lnTo>
                    <a:pt x="2564" y="3055"/>
                  </a:lnTo>
                  <a:close/>
                  <a:moveTo>
                    <a:pt x="3217" y="2030"/>
                  </a:moveTo>
                  <a:cubicBezTo>
                    <a:pt x="3092" y="2130"/>
                    <a:pt x="2121" y="2825"/>
                    <a:pt x="2051" y="2864"/>
                  </a:cubicBezTo>
                  <a:cubicBezTo>
                    <a:pt x="1998" y="2869"/>
                    <a:pt x="1914" y="2811"/>
                    <a:pt x="1852" y="2750"/>
                  </a:cubicBezTo>
                  <a:cubicBezTo>
                    <a:pt x="1790" y="2688"/>
                    <a:pt x="1732" y="2604"/>
                    <a:pt x="1738" y="2551"/>
                  </a:cubicBezTo>
                  <a:cubicBezTo>
                    <a:pt x="1777" y="2481"/>
                    <a:pt x="2471" y="1509"/>
                    <a:pt x="2572" y="1385"/>
                  </a:cubicBezTo>
                  <a:cubicBezTo>
                    <a:pt x="2679" y="1251"/>
                    <a:pt x="3081" y="821"/>
                    <a:pt x="3797" y="805"/>
                  </a:cubicBezTo>
                  <a:cubicBezTo>
                    <a:pt x="3781" y="1521"/>
                    <a:pt x="3350" y="1923"/>
                    <a:pt x="3217" y="2030"/>
                  </a:cubicBezTo>
                  <a:close/>
                  <a:moveTo>
                    <a:pt x="1775" y="775"/>
                  </a:moveTo>
                  <a:cubicBezTo>
                    <a:pt x="1764" y="765"/>
                    <a:pt x="1764" y="747"/>
                    <a:pt x="1775" y="737"/>
                  </a:cubicBezTo>
                  <a:cubicBezTo>
                    <a:pt x="1831" y="680"/>
                    <a:pt x="1831" y="680"/>
                    <a:pt x="1831" y="680"/>
                  </a:cubicBezTo>
                  <a:cubicBezTo>
                    <a:pt x="1791" y="640"/>
                    <a:pt x="1791" y="640"/>
                    <a:pt x="1791" y="640"/>
                  </a:cubicBezTo>
                  <a:cubicBezTo>
                    <a:pt x="1780" y="629"/>
                    <a:pt x="1780" y="612"/>
                    <a:pt x="1791" y="601"/>
                  </a:cubicBezTo>
                  <a:cubicBezTo>
                    <a:pt x="1802" y="590"/>
                    <a:pt x="1819" y="590"/>
                    <a:pt x="1830" y="601"/>
                  </a:cubicBezTo>
                  <a:cubicBezTo>
                    <a:pt x="1870" y="641"/>
                    <a:pt x="1870" y="641"/>
                    <a:pt x="1870" y="641"/>
                  </a:cubicBezTo>
                  <a:cubicBezTo>
                    <a:pt x="1913" y="598"/>
                    <a:pt x="1913" y="598"/>
                    <a:pt x="1913" y="598"/>
                  </a:cubicBezTo>
                  <a:cubicBezTo>
                    <a:pt x="1924" y="587"/>
                    <a:pt x="1941" y="587"/>
                    <a:pt x="1952" y="598"/>
                  </a:cubicBezTo>
                  <a:cubicBezTo>
                    <a:pt x="1963" y="609"/>
                    <a:pt x="1963" y="626"/>
                    <a:pt x="1952" y="637"/>
                  </a:cubicBezTo>
                  <a:cubicBezTo>
                    <a:pt x="1909" y="680"/>
                    <a:pt x="1909" y="680"/>
                    <a:pt x="1909" y="680"/>
                  </a:cubicBezTo>
                  <a:cubicBezTo>
                    <a:pt x="1986" y="758"/>
                    <a:pt x="1986" y="758"/>
                    <a:pt x="1986" y="758"/>
                  </a:cubicBezTo>
                  <a:cubicBezTo>
                    <a:pt x="1997" y="768"/>
                    <a:pt x="1997" y="786"/>
                    <a:pt x="1986" y="796"/>
                  </a:cubicBezTo>
                  <a:cubicBezTo>
                    <a:pt x="1981" y="802"/>
                    <a:pt x="1974" y="804"/>
                    <a:pt x="1967" y="804"/>
                  </a:cubicBezTo>
                  <a:cubicBezTo>
                    <a:pt x="1960" y="804"/>
                    <a:pt x="1953" y="802"/>
                    <a:pt x="1948" y="796"/>
                  </a:cubicBezTo>
                  <a:cubicBezTo>
                    <a:pt x="1870" y="719"/>
                    <a:pt x="1870" y="719"/>
                    <a:pt x="1870" y="719"/>
                  </a:cubicBezTo>
                  <a:cubicBezTo>
                    <a:pt x="1813" y="775"/>
                    <a:pt x="1813" y="775"/>
                    <a:pt x="1813" y="775"/>
                  </a:cubicBezTo>
                  <a:cubicBezTo>
                    <a:pt x="1808" y="781"/>
                    <a:pt x="1801" y="783"/>
                    <a:pt x="1794" y="783"/>
                  </a:cubicBezTo>
                  <a:cubicBezTo>
                    <a:pt x="1787" y="783"/>
                    <a:pt x="1780" y="781"/>
                    <a:pt x="1775" y="775"/>
                  </a:cubicBezTo>
                  <a:close/>
                  <a:moveTo>
                    <a:pt x="222" y="2132"/>
                  </a:moveTo>
                  <a:cubicBezTo>
                    <a:pt x="233" y="2143"/>
                    <a:pt x="233" y="2160"/>
                    <a:pt x="222" y="2171"/>
                  </a:cubicBezTo>
                  <a:cubicBezTo>
                    <a:pt x="217" y="2176"/>
                    <a:pt x="210" y="2179"/>
                    <a:pt x="203" y="2179"/>
                  </a:cubicBezTo>
                  <a:cubicBezTo>
                    <a:pt x="196" y="2179"/>
                    <a:pt x="189" y="2176"/>
                    <a:pt x="183" y="2171"/>
                  </a:cubicBezTo>
                  <a:cubicBezTo>
                    <a:pt x="106" y="2093"/>
                    <a:pt x="106" y="2093"/>
                    <a:pt x="106" y="2093"/>
                  </a:cubicBezTo>
                  <a:cubicBezTo>
                    <a:pt x="49" y="2150"/>
                    <a:pt x="49" y="2150"/>
                    <a:pt x="49" y="2150"/>
                  </a:cubicBezTo>
                  <a:cubicBezTo>
                    <a:pt x="44" y="2155"/>
                    <a:pt x="37" y="2158"/>
                    <a:pt x="30" y="2158"/>
                  </a:cubicBezTo>
                  <a:cubicBezTo>
                    <a:pt x="23" y="2158"/>
                    <a:pt x="16" y="2155"/>
                    <a:pt x="10" y="2150"/>
                  </a:cubicBezTo>
                  <a:cubicBezTo>
                    <a:pt x="0" y="2139"/>
                    <a:pt x="0" y="2122"/>
                    <a:pt x="10" y="2111"/>
                  </a:cubicBezTo>
                  <a:cubicBezTo>
                    <a:pt x="67" y="2055"/>
                    <a:pt x="67" y="2055"/>
                    <a:pt x="67" y="2055"/>
                  </a:cubicBezTo>
                  <a:cubicBezTo>
                    <a:pt x="27" y="2014"/>
                    <a:pt x="27" y="2014"/>
                    <a:pt x="27" y="2014"/>
                  </a:cubicBezTo>
                  <a:cubicBezTo>
                    <a:pt x="16" y="2003"/>
                    <a:pt x="16" y="1986"/>
                    <a:pt x="27" y="1975"/>
                  </a:cubicBezTo>
                  <a:cubicBezTo>
                    <a:pt x="37" y="1965"/>
                    <a:pt x="55" y="1965"/>
                    <a:pt x="65" y="1976"/>
                  </a:cubicBezTo>
                  <a:cubicBezTo>
                    <a:pt x="106" y="2016"/>
                    <a:pt x="106" y="2016"/>
                    <a:pt x="106" y="2016"/>
                  </a:cubicBezTo>
                  <a:cubicBezTo>
                    <a:pt x="149" y="1973"/>
                    <a:pt x="149" y="1973"/>
                    <a:pt x="149" y="1973"/>
                  </a:cubicBezTo>
                  <a:cubicBezTo>
                    <a:pt x="160" y="1962"/>
                    <a:pt x="177" y="1962"/>
                    <a:pt x="188" y="1973"/>
                  </a:cubicBezTo>
                  <a:cubicBezTo>
                    <a:pt x="199" y="1983"/>
                    <a:pt x="199" y="2001"/>
                    <a:pt x="188" y="2011"/>
                  </a:cubicBezTo>
                  <a:cubicBezTo>
                    <a:pt x="144" y="2055"/>
                    <a:pt x="144" y="2055"/>
                    <a:pt x="144" y="2055"/>
                  </a:cubicBezTo>
                  <a:lnTo>
                    <a:pt x="222" y="2132"/>
                  </a:lnTo>
                  <a:close/>
                  <a:moveTo>
                    <a:pt x="3988" y="2444"/>
                  </a:moveTo>
                  <a:cubicBezTo>
                    <a:pt x="3910" y="2522"/>
                    <a:pt x="3910" y="2522"/>
                    <a:pt x="3910" y="2522"/>
                  </a:cubicBezTo>
                  <a:cubicBezTo>
                    <a:pt x="3967" y="2578"/>
                    <a:pt x="3967" y="2578"/>
                    <a:pt x="3967" y="2578"/>
                  </a:cubicBezTo>
                  <a:cubicBezTo>
                    <a:pt x="3978" y="2589"/>
                    <a:pt x="3978" y="2606"/>
                    <a:pt x="3967" y="2617"/>
                  </a:cubicBezTo>
                  <a:cubicBezTo>
                    <a:pt x="3962" y="2622"/>
                    <a:pt x="3955" y="2625"/>
                    <a:pt x="3948" y="2625"/>
                  </a:cubicBezTo>
                  <a:cubicBezTo>
                    <a:pt x="3941" y="2625"/>
                    <a:pt x="3934" y="2622"/>
                    <a:pt x="3928" y="2617"/>
                  </a:cubicBezTo>
                  <a:cubicBezTo>
                    <a:pt x="3872" y="2560"/>
                    <a:pt x="3872" y="2560"/>
                    <a:pt x="3872" y="2560"/>
                  </a:cubicBezTo>
                  <a:cubicBezTo>
                    <a:pt x="3831" y="2601"/>
                    <a:pt x="3831" y="2601"/>
                    <a:pt x="3831" y="2601"/>
                  </a:cubicBezTo>
                  <a:cubicBezTo>
                    <a:pt x="3826" y="2606"/>
                    <a:pt x="3819" y="2609"/>
                    <a:pt x="3812" y="2609"/>
                  </a:cubicBezTo>
                  <a:cubicBezTo>
                    <a:pt x="3805" y="2609"/>
                    <a:pt x="3798" y="2606"/>
                    <a:pt x="3792" y="2601"/>
                  </a:cubicBezTo>
                  <a:cubicBezTo>
                    <a:pt x="3782" y="2590"/>
                    <a:pt x="3782" y="2573"/>
                    <a:pt x="3792" y="2562"/>
                  </a:cubicBezTo>
                  <a:cubicBezTo>
                    <a:pt x="3833" y="2522"/>
                    <a:pt x="3833" y="2522"/>
                    <a:pt x="3833" y="2522"/>
                  </a:cubicBezTo>
                  <a:cubicBezTo>
                    <a:pt x="3790" y="2478"/>
                    <a:pt x="3790" y="2478"/>
                    <a:pt x="3790" y="2478"/>
                  </a:cubicBezTo>
                  <a:cubicBezTo>
                    <a:pt x="3779" y="2468"/>
                    <a:pt x="3779" y="2450"/>
                    <a:pt x="3790" y="2440"/>
                  </a:cubicBezTo>
                  <a:cubicBezTo>
                    <a:pt x="3800" y="2429"/>
                    <a:pt x="3817" y="2429"/>
                    <a:pt x="3828" y="2440"/>
                  </a:cubicBezTo>
                  <a:cubicBezTo>
                    <a:pt x="3872" y="2483"/>
                    <a:pt x="3872" y="2483"/>
                    <a:pt x="3872" y="2483"/>
                  </a:cubicBezTo>
                  <a:cubicBezTo>
                    <a:pt x="3949" y="2405"/>
                    <a:pt x="3949" y="2405"/>
                    <a:pt x="3949" y="2405"/>
                  </a:cubicBezTo>
                  <a:cubicBezTo>
                    <a:pt x="3960" y="2394"/>
                    <a:pt x="3977" y="2394"/>
                    <a:pt x="3988" y="2405"/>
                  </a:cubicBezTo>
                  <a:cubicBezTo>
                    <a:pt x="3999" y="2416"/>
                    <a:pt x="3999" y="2433"/>
                    <a:pt x="3988" y="2444"/>
                  </a:cubicBezTo>
                  <a:close/>
                  <a:moveTo>
                    <a:pt x="2260" y="3897"/>
                  </a:moveTo>
                  <a:cubicBezTo>
                    <a:pt x="2271" y="3908"/>
                    <a:pt x="2271" y="3925"/>
                    <a:pt x="2260" y="3936"/>
                  </a:cubicBezTo>
                  <a:cubicBezTo>
                    <a:pt x="2203" y="3993"/>
                    <a:pt x="2203" y="3993"/>
                    <a:pt x="2203" y="3993"/>
                  </a:cubicBezTo>
                  <a:cubicBezTo>
                    <a:pt x="2243" y="4033"/>
                    <a:pt x="2243" y="4033"/>
                    <a:pt x="2243" y="4033"/>
                  </a:cubicBezTo>
                  <a:cubicBezTo>
                    <a:pt x="2254" y="4044"/>
                    <a:pt x="2254" y="4061"/>
                    <a:pt x="2243" y="4072"/>
                  </a:cubicBezTo>
                  <a:cubicBezTo>
                    <a:pt x="2238" y="4077"/>
                    <a:pt x="2231" y="4080"/>
                    <a:pt x="2224" y="4080"/>
                  </a:cubicBezTo>
                  <a:cubicBezTo>
                    <a:pt x="2217" y="4080"/>
                    <a:pt x="2210" y="4077"/>
                    <a:pt x="2205" y="4072"/>
                  </a:cubicBezTo>
                  <a:cubicBezTo>
                    <a:pt x="2164" y="4032"/>
                    <a:pt x="2164" y="4032"/>
                    <a:pt x="2164" y="4032"/>
                  </a:cubicBezTo>
                  <a:cubicBezTo>
                    <a:pt x="2121" y="4075"/>
                    <a:pt x="2121" y="4075"/>
                    <a:pt x="2121" y="4075"/>
                  </a:cubicBezTo>
                  <a:cubicBezTo>
                    <a:pt x="2116" y="4080"/>
                    <a:pt x="2109" y="4083"/>
                    <a:pt x="2102" y="4083"/>
                  </a:cubicBezTo>
                  <a:cubicBezTo>
                    <a:pt x="2095" y="4083"/>
                    <a:pt x="2088" y="4080"/>
                    <a:pt x="2082" y="4075"/>
                  </a:cubicBezTo>
                  <a:cubicBezTo>
                    <a:pt x="2072" y="4064"/>
                    <a:pt x="2072" y="4047"/>
                    <a:pt x="2082" y="4036"/>
                  </a:cubicBezTo>
                  <a:cubicBezTo>
                    <a:pt x="2126" y="3993"/>
                    <a:pt x="2126" y="3993"/>
                    <a:pt x="2126" y="3993"/>
                  </a:cubicBezTo>
                  <a:cubicBezTo>
                    <a:pt x="2048" y="3915"/>
                    <a:pt x="2048" y="3915"/>
                    <a:pt x="2048" y="3915"/>
                  </a:cubicBezTo>
                  <a:cubicBezTo>
                    <a:pt x="2037" y="3905"/>
                    <a:pt x="2037" y="3887"/>
                    <a:pt x="2048" y="3877"/>
                  </a:cubicBezTo>
                  <a:cubicBezTo>
                    <a:pt x="2059" y="3866"/>
                    <a:pt x="2076" y="3866"/>
                    <a:pt x="2087" y="3877"/>
                  </a:cubicBezTo>
                  <a:cubicBezTo>
                    <a:pt x="2164" y="3954"/>
                    <a:pt x="2164" y="3954"/>
                    <a:pt x="2164" y="3954"/>
                  </a:cubicBezTo>
                  <a:cubicBezTo>
                    <a:pt x="2221" y="3897"/>
                    <a:pt x="2221" y="3897"/>
                    <a:pt x="2221" y="3897"/>
                  </a:cubicBezTo>
                  <a:cubicBezTo>
                    <a:pt x="2232" y="3887"/>
                    <a:pt x="2249" y="3887"/>
                    <a:pt x="2260" y="3897"/>
                  </a:cubicBezTo>
                  <a:close/>
                  <a:moveTo>
                    <a:pt x="2954" y="83"/>
                  </a:moveTo>
                  <a:cubicBezTo>
                    <a:pt x="2943" y="73"/>
                    <a:pt x="2943" y="55"/>
                    <a:pt x="2954" y="45"/>
                  </a:cubicBezTo>
                  <a:cubicBezTo>
                    <a:pt x="2964" y="34"/>
                    <a:pt x="2982" y="34"/>
                    <a:pt x="2992" y="45"/>
                  </a:cubicBezTo>
                  <a:cubicBezTo>
                    <a:pt x="3036" y="88"/>
                    <a:pt x="3036" y="88"/>
                    <a:pt x="3036" y="88"/>
                  </a:cubicBezTo>
                  <a:cubicBezTo>
                    <a:pt x="3114" y="10"/>
                    <a:pt x="3114" y="10"/>
                    <a:pt x="3114" y="10"/>
                  </a:cubicBezTo>
                  <a:cubicBezTo>
                    <a:pt x="3124" y="0"/>
                    <a:pt x="3142" y="0"/>
                    <a:pt x="3152" y="10"/>
                  </a:cubicBezTo>
                  <a:cubicBezTo>
                    <a:pt x="3163" y="21"/>
                    <a:pt x="3163" y="38"/>
                    <a:pt x="3152" y="49"/>
                  </a:cubicBezTo>
                  <a:cubicBezTo>
                    <a:pt x="3075" y="127"/>
                    <a:pt x="3075" y="127"/>
                    <a:pt x="3075" y="127"/>
                  </a:cubicBezTo>
                  <a:cubicBezTo>
                    <a:pt x="3131" y="183"/>
                    <a:pt x="3131" y="183"/>
                    <a:pt x="3131" y="183"/>
                  </a:cubicBezTo>
                  <a:cubicBezTo>
                    <a:pt x="3142" y="194"/>
                    <a:pt x="3142" y="211"/>
                    <a:pt x="3131" y="222"/>
                  </a:cubicBezTo>
                  <a:cubicBezTo>
                    <a:pt x="3126" y="227"/>
                    <a:pt x="3119" y="230"/>
                    <a:pt x="3112" y="230"/>
                  </a:cubicBezTo>
                  <a:cubicBezTo>
                    <a:pt x="3105" y="230"/>
                    <a:pt x="3098" y="227"/>
                    <a:pt x="3093" y="222"/>
                  </a:cubicBezTo>
                  <a:cubicBezTo>
                    <a:pt x="3036" y="165"/>
                    <a:pt x="3036" y="165"/>
                    <a:pt x="3036" y="165"/>
                  </a:cubicBezTo>
                  <a:cubicBezTo>
                    <a:pt x="2995" y="206"/>
                    <a:pt x="2995" y="206"/>
                    <a:pt x="2995" y="206"/>
                  </a:cubicBezTo>
                  <a:cubicBezTo>
                    <a:pt x="2990" y="211"/>
                    <a:pt x="2983" y="214"/>
                    <a:pt x="2976" y="214"/>
                  </a:cubicBezTo>
                  <a:cubicBezTo>
                    <a:pt x="2969" y="214"/>
                    <a:pt x="2962" y="211"/>
                    <a:pt x="2957" y="206"/>
                  </a:cubicBezTo>
                  <a:cubicBezTo>
                    <a:pt x="2946" y="195"/>
                    <a:pt x="2946" y="178"/>
                    <a:pt x="2957" y="167"/>
                  </a:cubicBezTo>
                  <a:cubicBezTo>
                    <a:pt x="2997" y="127"/>
                    <a:pt x="2997" y="127"/>
                    <a:pt x="2997" y="127"/>
                  </a:cubicBezTo>
                  <a:lnTo>
                    <a:pt x="2954"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2">
              <a:extLst>
                <a:ext uri="{FF2B5EF4-FFF2-40B4-BE49-F238E27FC236}">
                  <a16:creationId xmlns:a16="http://schemas.microsoft.com/office/drawing/2014/main" id="{AFF709FC-159A-46D3-8955-3A7D982B0DD6}"/>
                </a:ext>
              </a:extLst>
            </p:cNvPr>
            <p:cNvSpPr>
              <a:spLocks noSelect="1"/>
            </p:cNvSpPr>
            <p:nvPr userDrawn="1"/>
          </p:nvSpPr>
          <p:spPr bwMode="gray">
            <a:xfrm>
              <a:off x="2218" y="1558"/>
              <a:ext cx="244" cy="860"/>
            </a:xfrm>
            <a:custGeom>
              <a:avLst/>
              <a:gdLst>
                <a:gd name="T0" fmla="*/ 1085 w 1222"/>
                <a:gd name="T1" fmla="*/ 2582 h 4298"/>
                <a:gd name="T2" fmla="*/ 951 w 1222"/>
                <a:gd name="T3" fmla="*/ 2582 h 4298"/>
                <a:gd name="T4" fmla="*/ 928 w 1222"/>
                <a:gd name="T5" fmla="*/ 2354 h 4298"/>
                <a:gd name="T6" fmla="*/ 301 w 1222"/>
                <a:gd name="T7" fmla="*/ 2354 h 4298"/>
                <a:gd name="T8" fmla="*/ 278 w 1222"/>
                <a:gd name="T9" fmla="*/ 2582 h 4298"/>
                <a:gd name="T10" fmla="*/ 94 w 1222"/>
                <a:gd name="T11" fmla="*/ 2631 h 4298"/>
                <a:gd name="T12" fmla="*/ 94 w 1222"/>
                <a:gd name="T13" fmla="*/ 4275 h 4298"/>
                <a:gd name="T14" fmla="*/ 117 w 1222"/>
                <a:gd name="T15" fmla="*/ 4298 h 4298"/>
                <a:gd name="T16" fmla="*/ 1135 w 1222"/>
                <a:gd name="T17" fmla="*/ 4275 h 4298"/>
                <a:gd name="T18" fmla="*/ 1099 w 1222"/>
                <a:gd name="T19" fmla="*/ 2585 h 4298"/>
                <a:gd name="T20" fmla="*/ 144 w 1222"/>
                <a:gd name="T21" fmla="*/ 2628 h 4298"/>
                <a:gd name="T22" fmla="*/ 301 w 1222"/>
                <a:gd name="T23" fmla="*/ 2628 h 4298"/>
                <a:gd name="T24" fmla="*/ 301 w 1222"/>
                <a:gd name="T25" fmla="*/ 2628 h 4298"/>
                <a:gd name="T26" fmla="*/ 457 w 1222"/>
                <a:gd name="T27" fmla="*/ 2605 h 4298"/>
                <a:gd name="T28" fmla="*/ 324 w 1222"/>
                <a:gd name="T29" fmla="*/ 2582 h 4298"/>
                <a:gd name="T30" fmla="*/ 904 w 1222"/>
                <a:gd name="T31" fmla="*/ 2400 h 4298"/>
                <a:gd name="T32" fmla="*/ 693 w 1222"/>
                <a:gd name="T33" fmla="*/ 2582 h 4298"/>
                <a:gd name="T34" fmla="*/ 693 w 1222"/>
                <a:gd name="T35" fmla="*/ 2628 h 4298"/>
                <a:gd name="T36" fmla="*/ 1085 w 1222"/>
                <a:gd name="T37" fmla="*/ 2628 h 4298"/>
                <a:gd name="T38" fmla="*/ 1088 w 1222"/>
                <a:gd name="T39" fmla="*/ 2631 h 4298"/>
                <a:gd name="T40" fmla="*/ 141 w 1222"/>
                <a:gd name="T41" fmla="*/ 4252 h 4298"/>
                <a:gd name="T42" fmla="*/ 402 w 1222"/>
                <a:gd name="T43" fmla="*/ 2824 h 4298"/>
                <a:gd name="T44" fmla="*/ 379 w 1222"/>
                <a:gd name="T45" fmla="*/ 3686 h 4298"/>
                <a:gd name="T46" fmla="*/ 356 w 1222"/>
                <a:gd name="T47" fmla="*/ 2824 h 4298"/>
                <a:gd name="T48" fmla="*/ 402 w 1222"/>
                <a:gd name="T49" fmla="*/ 2824 h 4298"/>
                <a:gd name="T50" fmla="*/ 559 w 1222"/>
                <a:gd name="T51" fmla="*/ 3716 h 4298"/>
                <a:gd name="T52" fmla="*/ 513 w 1222"/>
                <a:gd name="T53" fmla="*/ 3716 h 4298"/>
                <a:gd name="T54" fmla="*/ 536 w 1222"/>
                <a:gd name="T55" fmla="*/ 2801 h 4298"/>
                <a:gd name="T56" fmla="*/ 716 w 1222"/>
                <a:gd name="T57" fmla="*/ 2824 h 4298"/>
                <a:gd name="T58" fmla="*/ 693 w 1222"/>
                <a:gd name="T59" fmla="*/ 3939 h 4298"/>
                <a:gd name="T60" fmla="*/ 670 w 1222"/>
                <a:gd name="T61" fmla="*/ 2824 h 4298"/>
                <a:gd name="T62" fmla="*/ 716 w 1222"/>
                <a:gd name="T63" fmla="*/ 2824 h 4298"/>
                <a:gd name="T64" fmla="*/ 873 w 1222"/>
                <a:gd name="T65" fmla="*/ 3984 h 4298"/>
                <a:gd name="T66" fmla="*/ 827 w 1222"/>
                <a:gd name="T67" fmla="*/ 3984 h 4298"/>
                <a:gd name="T68" fmla="*/ 850 w 1222"/>
                <a:gd name="T69" fmla="*/ 2801 h 4298"/>
                <a:gd name="T70" fmla="*/ 345 w 1222"/>
                <a:gd name="T71" fmla="*/ 1478 h 4298"/>
                <a:gd name="T72" fmla="*/ 327 w 1222"/>
                <a:gd name="T73" fmla="*/ 1563 h 4298"/>
                <a:gd name="T74" fmla="*/ 385 w 1222"/>
                <a:gd name="T75" fmla="*/ 1889 h 4298"/>
                <a:gd name="T76" fmla="*/ 613 w 1222"/>
                <a:gd name="T77" fmla="*/ 1960 h 4298"/>
                <a:gd name="T78" fmla="*/ 840 w 1222"/>
                <a:gd name="T79" fmla="*/ 1889 h 4298"/>
                <a:gd name="T80" fmla="*/ 898 w 1222"/>
                <a:gd name="T81" fmla="*/ 1563 h 4298"/>
                <a:gd name="T82" fmla="*/ 882 w 1222"/>
                <a:gd name="T83" fmla="*/ 1464 h 4298"/>
                <a:gd name="T84" fmla="*/ 1222 w 1222"/>
                <a:gd name="T85" fmla="*/ 612 h 4298"/>
                <a:gd name="T86" fmla="*/ 595 w 1222"/>
                <a:gd name="T87" fmla="*/ 4 h 4298"/>
                <a:gd name="T88" fmla="*/ 176 w 1222"/>
                <a:gd name="T89" fmla="*/ 1035 h 4298"/>
                <a:gd name="T90" fmla="*/ 851 w 1222"/>
                <a:gd name="T91" fmla="*/ 1806 h 4298"/>
                <a:gd name="T92" fmla="*/ 672 w 1222"/>
                <a:gd name="T93" fmla="*/ 1903 h 4298"/>
                <a:gd name="T94" fmla="*/ 401 w 1222"/>
                <a:gd name="T95" fmla="*/ 1845 h 4298"/>
                <a:gd name="T96" fmla="*/ 373 w 1222"/>
                <a:gd name="T97" fmla="*/ 1586 h 4298"/>
                <a:gd name="T98" fmla="*/ 851 w 1222"/>
                <a:gd name="T99" fmla="*/ 1806 h 4298"/>
                <a:gd name="T100" fmla="*/ 1005 w 1222"/>
                <a:gd name="T101" fmla="*/ 209 h 4298"/>
                <a:gd name="T102" fmla="*/ 1029 w 1222"/>
                <a:gd name="T103" fmla="*/ 990 h 4298"/>
                <a:gd name="T104" fmla="*/ 835 w 1222"/>
                <a:gd name="T105" fmla="*/ 1540 h 4298"/>
                <a:gd name="T106" fmla="*/ 391 w 1222"/>
                <a:gd name="T107" fmla="*/ 1476 h 4298"/>
                <a:gd name="T108" fmla="*/ 51 w 1222"/>
                <a:gd name="T109" fmla="*/ 621 h 4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2" h="4298">
                  <a:moveTo>
                    <a:pt x="1099" y="2585"/>
                  </a:moveTo>
                  <a:cubicBezTo>
                    <a:pt x="1095" y="2583"/>
                    <a:pt x="1090" y="2582"/>
                    <a:pt x="1085" y="2582"/>
                  </a:cubicBezTo>
                  <a:cubicBezTo>
                    <a:pt x="1085" y="2582"/>
                    <a:pt x="1085" y="2582"/>
                    <a:pt x="1085" y="2582"/>
                  </a:cubicBezTo>
                  <a:cubicBezTo>
                    <a:pt x="951" y="2582"/>
                    <a:pt x="951" y="2582"/>
                    <a:pt x="951" y="2582"/>
                  </a:cubicBezTo>
                  <a:cubicBezTo>
                    <a:pt x="951" y="2377"/>
                    <a:pt x="951" y="2377"/>
                    <a:pt x="951" y="2377"/>
                  </a:cubicBezTo>
                  <a:cubicBezTo>
                    <a:pt x="951" y="2364"/>
                    <a:pt x="940" y="2354"/>
                    <a:pt x="928" y="2354"/>
                  </a:cubicBezTo>
                  <a:cubicBezTo>
                    <a:pt x="301" y="2354"/>
                    <a:pt x="301" y="2354"/>
                    <a:pt x="301" y="2354"/>
                  </a:cubicBezTo>
                  <a:cubicBezTo>
                    <a:pt x="301" y="2354"/>
                    <a:pt x="301" y="2354"/>
                    <a:pt x="301" y="2354"/>
                  </a:cubicBezTo>
                  <a:cubicBezTo>
                    <a:pt x="288" y="2354"/>
                    <a:pt x="278" y="2364"/>
                    <a:pt x="278" y="2377"/>
                  </a:cubicBezTo>
                  <a:cubicBezTo>
                    <a:pt x="278" y="2582"/>
                    <a:pt x="278" y="2582"/>
                    <a:pt x="278" y="2582"/>
                  </a:cubicBezTo>
                  <a:cubicBezTo>
                    <a:pt x="144" y="2582"/>
                    <a:pt x="144" y="2582"/>
                    <a:pt x="144" y="2582"/>
                  </a:cubicBezTo>
                  <a:cubicBezTo>
                    <a:pt x="116" y="2582"/>
                    <a:pt x="94" y="2604"/>
                    <a:pt x="94" y="2631"/>
                  </a:cubicBezTo>
                  <a:cubicBezTo>
                    <a:pt x="94" y="2631"/>
                    <a:pt x="94" y="2631"/>
                    <a:pt x="94" y="2631"/>
                  </a:cubicBezTo>
                  <a:cubicBezTo>
                    <a:pt x="94" y="4275"/>
                    <a:pt x="94" y="4275"/>
                    <a:pt x="94" y="4275"/>
                  </a:cubicBezTo>
                  <a:cubicBezTo>
                    <a:pt x="94" y="4275"/>
                    <a:pt x="94" y="4275"/>
                    <a:pt x="94" y="4275"/>
                  </a:cubicBezTo>
                  <a:cubicBezTo>
                    <a:pt x="94" y="4288"/>
                    <a:pt x="105" y="4298"/>
                    <a:pt x="117" y="4298"/>
                  </a:cubicBezTo>
                  <a:cubicBezTo>
                    <a:pt x="1111" y="4298"/>
                    <a:pt x="1111" y="4298"/>
                    <a:pt x="1111" y="4298"/>
                  </a:cubicBezTo>
                  <a:cubicBezTo>
                    <a:pt x="1124" y="4298"/>
                    <a:pt x="1135" y="4288"/>
                    <a:pt x="1135" y="4275"/>
                  </a:cubicBezTo>
                  <a:cubicBezTo>
                    <a:pt x="1135" y="2631"/>
                    <a:pt x="1135" y="2631"/>
                    <a:pt x="1135" y="2631"/>
                  </a:cubicBezTo>
                  <a:cubicBezTo>
                    <a:pt x="1135" y="2609"/>
                    <a:pt x="1119" y="2591"/>
                    <a:pt x="1099" y="2585"/>
                  </a:cubicBezTo>
                  <a:close/>
                  <a:moveTo>
                    <a:pt x="141" y="2631"/>
                  </a:moveTo>
                  <a:cubicBezTo>
                    <a:pt x="141" y="2630"/>
                    <a:pt x="142" y="2628"/>
                    <a:pt x="144" y="2628"/>
                  </a:cubicBezTo>
                  <a:cubicBezTo>
                    <a:pt x="301" y="2628"/>
                    <a:pt x="301" y="2628"/>
                    <a:pt x="301" y="2628"/>
                  </a:cubicBezTo>
                  <a:cubicBezTo>
                    <a:pt x="301" y="2628"/>
                    <a:pt x="301" y="2628"/>
                    <a:pt x="301" y="2628"/>
                  </a:cubicBezTo>
                  <a:cubicBezTo>
                    <a:pt x="301" y="2628"/>
                    <a:pt x="301" y="2628"/>
                    <a:pt x="301" y="2628"/>
                  </a:cubicBezTo>
                  <a:cubicBezTo>
                    <a:pt x="301" y="2628"/>
                    <a:pt x="301" y="2628"/>
                    <a:pt x="301" y="2628"/>
                  </a:cubicBezTo>
                  <a:cubicBezTo>
                    <a:pt x="433" y="2628"/>
                    <a:pt x="433" y="2628"/>
                    <a:pt x="433" y="2628"/>
                  </a:cubicBezTo>
                  <a:cubicBezTo>
                    <a:pt x="446" y="2628"/>
                    <a:pt x="457" y="2618"/>
                    <a:pt x="457" y="2605"/>
                  </a:cubicBezTo>
                  <a:cubicBezTo>
                    <a:pt x="457" y="2592"/>
                    <a:pt x="446" y="2582"/>
                    <a:pt x="433" y="2582"/>
                  </a:cubicBezTo>
                  <a:cubicBezTo>
                    <a:pt x="324" y="2582"/>
                    <a:pt x="324" y="2582"/>
                    <a:pt x="324" y="2582"/>
                  </a:cubicBezTo>
                  <a:cubicBezTo>
                    <a:pt x="324" y="2400"/>
                    <a:pt x="324" y="2400"/>
                    <a:pt x="324" y="2400"/>
                  </a:cubicBezTo>
                  <a:cubicBezTo>
                    <a:pt x="904" y="2400"/>
                    <a:pt x="904" y="2400"/>
                    <a:pt x="904" y="2400"/>
                  </a:cubicBezTo>
                  <a:cubicBezTo>
                    <a:pt x="904" y="2582"/>
                    <a:pt x="904" y="2582"/>
                    <a:pt x="904" y="2582"/>
                  </a:cubicBezTo>
                  <a:cubicBezTo>
                    <a:pt x="693" y="2582"/>
                    <a:pt x="693" y="2582"/>
                    <a:pt x="693" y="2582"/>
                  </a:cubicBezTo>
                  <a:cubicBezTo>
                    <a:pt x="680" y="2582"/>
                    <a:pt x="670" y="2592"/>
                    <a:pt x="670" y="2605"/>
                  </a:cubicBezTo>
                  <a:cubicBezTo>
                    <a:pt x="670" y="2618"/>
                    <a:pt x="680" y="2628"/>
                    <a:pt x="693" y="2628"/>
                  </a:cubicBezTo>
                  <a:cubicBezTo>
                    <a:pt x="928" y="2628"/>
                    <a:pt x="928" y="2628"/>
                    <a:pt x="928" y="2628"/>
                  </a:cubicBezTo>
                  <a:cubicBezTo>
                    <a:pt x="1085" y="2628"/>
                    <a:pt x="1085" y="2628"/>
                    <a:pt x="1085" y="2628"/>
                  </a:cubicBezTo>
                  <a:cubicBezTo>
                    <a:pt x="1086" y="2628"/>
                    <a:pt x="1086" y="2629"/>
                    <a:pt x="1086" y="2629"/>
                  </a:cubicBezTo>
                  <a:cubicBezTo>
                    <a:pt x="1087" y="2630"/>
                    <a:pt x="1088" y="2630"/>
                    <a:pt x="1088" y="2631"/>
                  </a:cubicBezTo>
                  <a:cubicBezTo>
                    <a:pt x="1088" y="4252"/>
                    <a:pt x="1088" y="4252"/>
                    <a:pt x="1088" y="4252"/>
                  </a:cubicBezTo>
                  <a:cubicBezTo>
                    <a:pt x="141" y="4252"/>
                    <a:pt x="141" y="4252"/>
                    <a:pt x="141" y="4252"/>
                  </a:cubicBezTo>
                  <a:lnTo>
                    <a:pt x="141" y="2631"/>
                  </a:lnTo>
                  <a:close/>
                  <a:moveTo>
                    <a:pt x="402" y="2824"/>
                  </a:moveTo>
                  <a:cubicBezTo>
                    <a:pt x="402" y="3663"/>
                    <a:pt x="402" y="3663"/>
                    <a:pt x="402" y="3663"/>
                  </a:cubicBezTo>
                  <a:cubicBezTo>
                    <a:pt x="402" y="3676"/>
                    <a:pt x="392" y="3686"/>
                    <a:pt x="379" y="3686"/>
                  </a:cubicBezTo>
                  <a:cubicBezTo>
                    <a:pt x="366" y="3686"/>
                    <a:pt x="356" y="3676"/>
                    <a:pt x="356" y="3663"/>
                  </a:cubicBezTo>
                  <a:cubicBezTo>
                    <a:pt x="356" y="2824"/>
                    <a:pt x="356" y="2824"/>
                    <a:pt x="356" y="2824"/>
                  </a:cubicBezTo>
                  <a:cubicBezTo>
                    <a:pt x="356" y="2811"/>
                    <a:pt x="366" y="2801"/>
                    <a:pt x="379" y="2801"/>
                  </a:cubicBezTo>
                  <a:cubicBezTo>
                    <a:pt x="392" y="2801"/>
                    <a:pt x="402" y="2811"/>
                    <a:pt x="402" y="2824"/>
                  </a:cubicBezTo>
                  <a:close/>
                  <a:moveTo>
                    <a:pt x="559" y="2824"/>
                  </a:moveTo>
                  <a:cubicBezTo>
                    <a:pt x="559" y="3716"/>
                    <a:pt x="559" y="3716"/>
                    <a:pt x="559" y="3716"/>
                  </a:cubicBezTo>
                  <a:cubicBezTo>
                    <a:pt x="559" y="3728"/>
                    <a:pt x="549" y="3739"/>
                    <a:pt x="536" y="3739"/>
                  </a:cubicBezTo>
                  <a:cubicBezTo>
                    <a:pt x="523" y="3739"/>
                    <a:pt x="513" y="3728"/>
                    <a:pt x="513" y="3716"/>
                  </a:cubicBezTo>
                  <a:cubicBezTo>
                    <a:pt x="513" y="2824"/>
                    <a:pt x="513" y="2824"/>
                    <a:pt x="513" y="2824"/>
                  </a:cubicBezTo>
                  <a:cubicBezTo>
                    <a:pt x="513" y="2811"/>
                    <a:pt x="523" y="2801"/>
                    <a:pt x="536" y="2801"/>
                  </a:cubicBezTo>
                  <a:cubicBezTo>
                    <a:pt x="549" y="2801"/>
                    <a:pt x="559" y="2811"/>
                    <a:pt x="559" y="2824"/>
                  </a:cubicBezTo>
                  <a:close/>
                  <a:moveTo>
                    <a:pt x="716" y="2824"/>
                  </a:moveTo>
                  <a:cubicBezTo>
                    <a:pt x="716" y="3916"/>
                    <a:pt x="716" y="3916"/>
                    <a:pt x="716" y="3916"/>
                  </a:cubicBezTo>
                  <a:cubicBezTo>
                    <a:pt x="716" y="3928"/>
                    <a:pt x="706" y="3939"/>
                    <a:pt x="693" y="3939"/>
                  </a:cubicBezTo>
                  <a:cubicBezTo>
                    <a:pt x="680" y="3939"/>
                    <a:pt x="670" y="3928"/>
                    <a:pt x="670" y="3916"/>
                  </a:cubicBezTo>
                  <a:cubicBezTo>
                    <a:pt x="670" y="2824"/>
                    <a:pt x="670" y="2824"/>
                    <a:pt x="670" y="2824"/>
                  </a:cubicBezTo>
                  <a:cubicBezTo>
                    <a:pt x="670" y="2811"/>
                    <a:pt x="680" y="2801"/>
                    <a:pt x="693" y="2801"/>
                  </a:cubicBezTo>
                  <a:cubicBezTo>
                    <a:pt x="706" y="2801"/>
                    <a:pt x="716" y="2811"/>
                    <a:pt x="716" y="2824"/>
                  </a:cubicBezTo>
                  <a:close/>
                  <a:moveTo>
                    <a:pt x="873" y="2824"/>
                  </a:moveTo>
                  <a:cubicBezTo>
                    <a:pt x="873" y="3984"/>
                    <a:pt x="873" y="3984"/>
                    <a:pt x="873" y="3984"/>
                  </a:cubicBezTo>
                  <a:cubicBezTo>
                    <a:pt x="873" y="3997"/>
                    <a:pt x="863" y="4007"/>
                    <a:pt x="850" y="4007"/>
                  </a:cubicBezTo>
                  <a:cubicBezTo>
                    <a:pt x="837" y="4007"/>
                    <a:pt x="827" y="3997"/>
                    <a:pt x="827" y="3984"/>
                  </a:cubicBezTo>
                  <a:cubicBezTo>
                    <a:pt x="827" y="2824"/>
                    <a:pt x="827" y="2824"/>
                    <a:pt x="827" y="2824"/>
                  </a:cubicBezTo>
                  <a:cubicBezTo>
                    <a:pt x="827" y="2811"/>
                    <a:pt x="837" y="2801"/>
                    <a:pt x="850" y="2801"/>
                  </a:cubicBezTo>
                  <a:cubicBezTo>
                    <a:pt x="863" y="2801"/>
                    <a:pt x="873" y="2811"/>
                    <a:pt x="873" y="2824"/>
                  </a:cubicBezTo>
                  <a:close/>
                  <a:moveTo>
                    <a:pt x="345" y="1478"/>
                  </a:moveTo>
                  <a:cubicBezTo>
                    <a:pt x="345" y="1541"/>
                    <a:pt x="345" y="1541"/>
                    <a:pt x="345" y="1541"/>
                  </a:cubicBezTo>
                  <a:cubicBezTo>
                    <a:pt x="335" y="1543"/>
                    <a:pt x="327" y="1552"/>
                    <a:pt x="327" y="1563"/>
                  </a:cubicBezTo>
                  <a:cubicBezTo>
                    <a:pt x="327" y="1805"/>
                    <a:pt x="327" y="1805"/>
                    <a:pt x="327" y="1805"/>
                  </a:cubicBezTo>
                  <a:cubicBezTo>
                    <a:pt x="327" y="1842"/>
                    <a:pt x="350" y="1876"/>
                    <a:pt x="385" y="1889"/>
                  </a:cubicBezTo>
                  <a:cubicBezTo>
                    <a:pt x="538" y="1947"/>
                    <a:pt x="538" y="1947"/>
                    <a:pt x="538" y="1947"/>
                  </a:cubicBezTo>
                  <a:cubicBezTo>
                    <a:pt x="562" y="1956"/>
                    <a:pt x="587" y="1960"/>
                    <a:pt x="613" y="1960"/>
                  </a:cubicBezTo>
                  <a:cubicBezTo>
                    <a:pt x="638" y="1960"/>
                    <a:pt x="664" y="1956"/>
                    <a:pt x="688" y="1946"/>
                  </a:cubicBezTo>
                  <a:cubicBezTo>
                    <a:pt x="840" y="1889"/>
                    <a:pt x="840" y="1889"/>
                    <a:pt x="840" y="1889"/>
                  </a:cubicBezTo>
                  <a:cubicBezTo>
                    <a:pt x="875" y="1876"/>
                    <a:pt x="898" y="1842"/>
                    <a:pt x="898" y="1806"/>
                  </a:cubicBezTo>
                  <a:cubicBezTo>
                    <a:pt x="898" y="1563"/>
                    <a:pt x="898" y="1563"/>
                    <a:pt x="898" y="1563"/>
                  </a:cubicBezTo>
                  <a:cubicBezTo>
                    <a:pt x="898" y="1553"/>
                    <a:pt x="891" y="1544"/>
                    <a:pt x="882" y="1541"/>
                  </a:cubicBezTo>
                  <a:cubicBezTo>
                    <a:pt x="882" y="1464"/>
                    <a:pt x="882" y="1464"/>
                    <a:pt x="882" y="1464"/>
                  </a:cubicBezTo>
                  <a:cubicBezTo>
                    <a:pt x="882" y="1307"/>
                    <a:pt x="946" y="1150"/>
                    <a:pt x="1064" y="1021"/>
                  </a:cubicBezTo>
                  <a:cubicBezTo>
                    <a:pt x="1166" y="909"/>
                    <a:pt x="1222" y="764"/>
                    <a:pt x="1222" y="612"/>
                  </a:cubicBezTo>
                  <a:cubicBezTo>
                    <a:pt x="1222" y="446"/>
                    <a:pt x="1156" y="291"/>
                    <a:pt x="1037" y="176"/>
                  </a:cubicBezTo>
                  <a:cubicBezTo>
                    <a:pt x="918" y="60"/>
                    <a:pt x="762" y="0"/>
                    <a:pt x="595" y="4"/>
                  </a:cubicBezTo>
                  <a:cubicBezTo>
                    <a:pt x="270" y="13"/>
                    <a:pt x="0" y="296"/>
                    <a:pt x="5" y="621"/>
                  </a:cubicBezTo>
                  <a:cubicBezTo>
                    <a:pt x="7" y="776"/>
                    <a:pt x="68" y="923"/>
                    <a:pt x="176" y="1035"/>
                  </a:cubicBezTo>
                  <a:cubicBezTo>
                    <a:pt x="285" y="1147"/>
                    <a:pt x="345" y="1304"/>
                    <a:pt x="345" y="1478"/>
                  </a:cubicBezTo>
                  <a:close/>
                  <a:moveTo>
                    <a:pt x="851" y="1806"/>
                  </a:moveTo>
                  <a:cubicBezTo>
                    <a:pt x="851" y="1823"/>
                    <a:pt x="840" y="1839"/>
                    <a:pt x="824" y="1846"/>
                  </a:cubicBezTo>
                  <a:cubicBezTo>
                    <a:pt x="672" y="1903"/>
                    <a:pt x="672" y="1903"/>
                    <a:pt x="672" y="1903"/>
                  </a:cubicBezTo>
                  <a:cubicBezTo>
                    <a:pt x="634" y="1917"/>
                    <a:pt x="592" y="1917"/>
                    <a:pt x="554" y="1903"/>
                  </a:cubicBezTo>
                  <a:cubicBezTo>
                    <a:pt x="401" y="1845"/>
                    <a:pt x="401" y="1845"/>
                    <a:pt x="401" y="1845"/>
                  </a:cubicBezTo>
                  <a:cubicBezTo>
                    <a:pt x="384" y="1839"/>
                    <a:pt x="373" y="1823"/>
                    <a:pt x="373" y="1805"/>
                  </a:cubicBezTo>
                  <a:cubicBezTo>
                    <a:pt x="373" y="1586"/>
                    <a:pt x="373" y="1586"/>
                    <a:pt x="373" y="1586"/>
                  </a:cubicBezTo>
                  <a:cubicBezTo>
                    <a:pt x="851" y="1586"/>
                    <a:pt x="851" y="1586"/>
                    <a:pt x="851" y="1586"/>
                  </a:cubicBezTo>
                  <a:lnTo>
                    <a:pt x="851" y="1806"/>
                  </a:lnTo>
                  <a:close/>
                  <a:moveTo>
                    <a:pt x="596" y="50"/>
                  </a:moveTo>
                  <a:cubicBezTo>
                    <a:pt x="749" y="46"/>
                    <a:pt x="895" y="102"/>
                    <a:pt x="1005" y="209"/>
                  </a:cubicBezTo>
                  <a:cubicBezTo>
                    <a:pt x="1115" y="316"/>
                    <a:pt x="1175" y="459"/>
                    <a:pt x="1175" y="612"/>
                  </a:cubicBezTo>
                  <a:cubicBezTo>
                    <a:pt x="1175" y="752"/>
                    <a:pt x="1124" y="886"/>
                    <a:pt x="1029" y="990"/>
                  </a:cubicBezTo>
                  <a:cubicBezTo>
                    <a:pt x="904" y="1127"/>
                    <a:pt x="835" y="1296"/>
                    <a:pt x="835" y="1464"/>
                  </a:cubicBezTo>
                  <a:cubicBezTo>
                    <a:pt x="835" y="1540"/>
                    <a:pt x="835" y="1540"/>
                    <a:pt x="835" y="1540"/>
                  </a:cubicBezTo>
                  <a:cubicBezTo>
                    <a:pt x="391" y="1540"/>
                    <a:pt x="391" y="1540"/>
                    <a:pt x="391" y="1540"/>
                  </a:cubicBezTo>
                  <a:cubicBezTo>
                    <a:pt x="391" y="1476"/>
                    <a:pt x="391" y="1476"/>
                    <a:pt x="391" y="1476"/>
                  </a:cubicBezTo>
                  <a:cubicBezTo>
                    <a:pt x="391" y="1292"/>
                    <a:pt x="327" y="1124"/>
                    <a:pt x="209" y="1003"/>
                  </a:cubicBezTo>
                  <a:cubicBezTo>
                    <a:pt x="110" y="900"/>
                    <a:pt x="53" y="764"/>
                    <a:pt x="51" y="621"/>
                  </a:cubicBezTo>
                  <a:cubicBezTo>
                    <a:pt x="47" y="320"/>
                    <a:pt x="296" y="59"/>
                    <a:pt x="596" y="5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13">
              <a:extLst>
                <a:ext uri="{FF2B5EF4-FFF2-40B4-BE49-F238E27FC236}">
                  <a16:creationId xmlns:a16="http://schemas.microsoft.com/office/drawing/2014/main" id="{64E36069-B4B0-4D7C-831A-A4B8B25150D4}"/>
                </a:ext>
              </a:extLst>
            </p:cNvPr>
            <p:cNvSpPr>
              <a:spLocks noSelect="1"/>
            </p:cNvSpPr>
            <p:nvPr userDrawn="1"/>
          </p:nvSpPr>
          <p:spPr bwMode="gray">
            <a:xfrm>
              <a:off x="2104" y="1407"/>
              <a:ext cx="473" cy="376"/>
            </a:xfrm>
            <a:custGeom>
              <a:avLst/>
              <a:gdLst>
                <a:gd name="T0" fmla="*/ 1159 w 2365"/>
                <a:gd name="T1" fmla="*/ 23 h 1880"/>
                <a:gd name="T2" fmla="*/ 1206 w 2365"/>
                <a:gd name="T3" fmla="*/ 23 h 1880"/>
                <a:gd name="T4" fmla="*/ 1182 w 2365"/>
                <a:gd name="T5" fmla="*/ 520 h 1880"/>
                <a:gd name="T6" fmla="*/ 2156 w 2365"/>
                <a:gd name="T7" fmla="*/ 1836 h 1880"/>
                <a:gd name="T8" fmla="*/ 2010 w 2365"/>
                <a:gd name="T9" fmla="*/ 1795 h 1880"/>
                <a:gd name="T10" fmla="*/ 2137 w 2365"/>
                <a:gd name="T11" fmla="*/ 1878 h 1880"/>
                <a:gd name="T12" fmla="*/ 2168 w 2365"/>
                <a:gd name="T13" fmla="*/ 1866 h 1880"/>
                <a:gd name="T14" fmla="*/ 2362 w 2365"/>
                <a:gd name="T15" fmla="*/ 1149 h 1880"/>
                <a:gd name="T16" fmla="*/ 2083 w 2365"/>
                <a:gd name="T17" fmla="*/ 1190 h 1880"/>
                <a:gd name="T18" fmla="*/ 2088 w 2365"/>
                <a:gd name="T19" fmla="*/ 1236 h 1880"/>
                <a:gd name="T20" fmla="*/ 2344 w 2365"/>
                <a:gd name="T21" fmla="*/ 1177 h 1880"/>
                <a:gd name="T22" fmla="*/ 2027 w 2365"/>
                <a:gd name="T23" fmla="*/ 384 h 1880"/>
                <a:gd name="T24" fmla="*/ 1750 w 2365"/>
                <a:gd name="T25" fmla="*/ 688 h 1880"/>
                <a:gd name="T26" fmla="*/ 1768 w 2365"/>
                <a:gd name="T27" fmla="*/ 726 h 1880"/>
                <a:gd name="T28" fmla="*/ 2030 w 2365"/>
                <a:gd name="T29" fmla="*/ 416 h 1880"/>
                <a:gd name="T30" fmla="*/ 324 w 2365"/>
                <a:gd name="T31" fmla="*/ 1783 h 1880"/>
                <a:gd name="T32" fmla="*/ 197 w 2365"/>
                <a:gd name="T33" fmla="*/ 1866 h 1880"/>
                <a:gd name="T34" fmla="*/ 228 w 2365"/>
                <a:gd name="T35" fmla="*/ 1878 h 1880"/>
                <a:gd name="T36" fmla="*/ 355 w 2365"/>
                <a:gd name="T37" fmla="*/ 1795 h 1880"/>
                <a:gd name="T38" fmla="*/ 276 w 2365"/>
                <a:gd name="T39" fmla="*/ 1236 h 1880"/>
                <a:gd name="T40" fmla="*/ 282 w 2365"/>
                <a:gd name="T41" fmla="*/ 1190 h 1880"/>
                <a:gd name="T42" fmla="*/ 3 w 2365"/>
                <a:gd name="T43" fmla="*/ 1149 h 1880"/>
                <a:gd name="T44" fmla="*/ 271 w 2365"/>
                <a:gd name="T45" fmla="*/ 1235 h 1880"/>
                <a:gd name="T46" fmla="*/ 370 w 2365"/>
                <a:gd name="T47" fmla="*/ 387 h 1880"/>
                <a:gd name="T48" fmla="*/ 334 w 2365"/>
                <a:gd name="T49" fmla="*/ 416 h 1880"/>
                <a:gd name="T50" fmla="*/ 597 w 2365"/>
                <a:gd name="T51" fmla="*/ 726 h 1880"/>
                <a:gd name="T52" fmla="*/ 615 w 2365"/>
                <a:gd name="T53" fmla="*/ 688 h 1880"/>
                <a:gd name="T54" fmla="*/ 1204 w 2365"/>
                <a:gd name="T55" fmla="*/ 1673 h 1880"/>
                <a:gd name="T56" fmla="*/ 1173 w 2365"/>
                <a:gd name="T57" fmla="*/ 1707 h 1880"/>
                <a:gd name="T58" fmla="*/ 848 w 2365"/>
                <a:gd name="T59" fmla="*/ 1499 h 1880"/>
                <a:gd name="T60" fmla="*/ 805 w 2365"/>
                <a:gd name="T61" fmla="*/ 1516 h 1880"/>
                <a:gd name="T62" fmla="*/ 1194 w 2365"/>
                <a:gd name="T63" fmla="*/ 1771 h 1880"/>
                <a:gd name="T64" fmla="*/ 1178 w 2365"/>
                <a:gd name="T65" fmla="*/ 1822 h 1880"/>
                <a:gd name="T66" fmla="*/ 1211 w 2365"/>
                <a:gd name="T67" fmla="*/ 1821 h 1880"/>
                <a:gd name="T68" fmla="*/ 1264 w 2365"/>
                <a:gd name="T69" fmla="*/ 1728 h 1880"/>
                <a:gd name="T70" fmla="*/ 1612 w 2365"/>
                <a:gd name="T71" fmla="*/ 1226 h 1880"/>
                <a:gd name="T72" fmla="*/ 1509 w 2365"/>
                <a:gd name="T73" fmla="*/ 1197 h 1880"/>
                <a:gd name="T74" fmla="*/ 1480 w 2365"/>
                <a:gd name="T75" fmla="*/ 1300 h 1880"/>
                <a:gd name="T76" fmla="*/ 1512 w 2365"/>
                <a:gd name="T77" fmla="*/ 1291 h 1880"/>
                <a:gd name="T78" fmla="*/ 1365 w 2365"/>
                <a:gd name="T79" fmla="*/ 1673 h 1880"/>
                <a:gd name="T80" fmla="*/ 1377 w 2365"/>
                <a:gd name="T81" fmla="*/ 1716 h 1880"/>
                <a:gd name="T82" fmla="*/ 1568 w 2365"/>
                <a:gd name="T83" fmla="*/ 1254 h 1880"/>
                <a:gd name="T84" fmla="*/ 1601 w 2365"/>
                <a:gd name="T85" fmla="*/ 1269 h 1880"/>
                <a:gd name="T86" fmla="*/ 1612 w 2365"/>
                <a:gd name="T87" fmla="*/ 1226 h 1880"/>
                <a:gd name="T88" fmla="*/ 1014 w 2365"/>
                <a:gd name="T89" fmla="*/ 1110 h 1880"/>
                <a:gd name="T90" fmla="*/ 1042 w 2365"/>
                <a:gd name="T91" fmla="*/ 1093 h 1880"/>
                <a:gd name="T92" fmla="*/ 1001 w 2365"/>
                <a:gd name="T93" fmla="*/ 1059 h 1880"/>
                <a:gd name="T94" fmla="*/ 1448 w 2365"/>
                <a:gd name="T95" fmla="*/ 1120 h 1880"/>
                <a:gd name="T96" fmla="*/ 1464 w 2365"/>
                <a:gd name="T97" fmla="*/ 1080 h 1880"/>
                <a:gd name="T98" fmla="*/ 982 w 2365"/>
                <a:gd name="T99" fmla="*/ 994 h 1880"/>
                <a:gd name="T100" fmla="*/ 937 w 2365"/>
                <a:gd name="T101" fmla="*/ 983 h 1880"/>
                <a:gd name="T102" fmla="*/ 935 w 2365"/>
                <a:gd name="T103" fmla="*/ 1090 h 1880"/>
                <a:gd name="T104" fmla="*/ 878 w 2365"/>
                <a:gd name="T105" fmla="*/ 1312 h 1880"/>
                <a:gd name="T106" fmla="*/ 826 w 2365"/>
                <a:gd name="T107" fmla="*/ 1324 h 1880"/>
                <a:gd name="T108" fmla="*/ 939 w 2365"/>
                <a:gd name="T109" fmla="*/ 1236 h 1880"/>
                <a:gd name="T110" fmla="*/ 1009 w 2365"/>
                <a:gd name="T111" fmla="*/ 1256 h 1880"/>
                <a:gd name="T112" fmla="*/ 966 w 2365"/>
                <a:gd name="T113" fmla="*/ 1198 h 1880"/>
                <a:gd name="T114" fmla="*/ 780 w 2365"/>
                <a:gd name="T115" fmla="*/ 1320 h 1880"/>
                <a:gd name="T116" fmla="*/ 731 w 2365"/>
                <a:gd name="T117" fmla="*/ 1296 h 1880"/>
                <a:gd name="T118" fmla="*/ 779 w 2365"/>
                <a:gd name="T119" fmla="*/ 1392 h 1880"/>
                <a:gd name="T120" fmla="*/ 811 w 2365"/>
                <a:gd name="T121" fmla="*/ 139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5" h="1880">
                  <a:moveTo>
                    <a:pt x="1159" y="497"/>
                  </a:moveTo>
                  <a:cubicBezTo>
                    <a:pt x="1159" y="23"/>
                    <a:pt x="1159" y="23"/>
                    <a:pt x="1159" y="23"/>
                  </a:cubicBezTo>
                  <a:cubicBezTo>
                    <a:pt x="1159" y="10"/>
                    <a:pt x="1170" y="0"/>
                    <a:pt x="1182" y="0"/>
                  </a:cubicBezTo>
                  <a:cubicBezTo>
                    <a:pt x="1195" y="0"/>
                    <a:pt x="1206" y="10"/>
                    <a:pt x="1206" y="23"/>
                  </a:cubicBezTo>
                  <a:cubicBezTo>
                    <a:pt x="1206" y="497"/>
                    <a:pt x="1206" y="497"/>
                    <a:pt x="1206" y="497"/>
                  </a:cubicBezTo>
                  <a:cubicBezTo>
                    <a:pt x="1206" y="510"/>
                    <a:pt x="1195" y="520"/>
                    <a:pt x="1182" y="520"/>
                  </a:cubicBezTo>
                  <a:cubicBezTo>
                    <a:pt x="1170" y="520"/>
                    <a:pt x="1159" y="510"/>
                    <a:pt x="1159" y="497"/>
                  </a:cubicBezTo>
                  <a:close/>
                  <a:moveTo>
                    <a:pt x="2156" y="1836"/>
                  </a:moveTo>
                  <a:cubicBezTo>
                    <a:pt x="2041" y="1783"/>
                    <a:pt x="2041" y="1783"/>
                    <a:pt x="2041" y="1783"/>
                  </a:cubicBezTo>
                  <a:cubicBezTo>
                    <a:pt x="2029" y="1778"/>
                    <a:pt x="2015" y="1783"/>
                    <a:pt x="2010" y="1795"/>
                  </a:cubicBezTo>
                  <a:cubicBezTo>
                    <a:pt x="2005" y="1806"/>
                    <a:pt x="2010" y="1820"/>
                    <a:pt x="2021" y="1825"/>
                  </a:cubicBezTo>
                  <a:cubicBezTo>
                    <a:pt x="2137" y="1878"/>
                    <a:pt x="2137" y="1878"/>
                    <a:pt x="2137" y="1878"/>
                  </a:cubicBezTo>
                  <a:cubicBezTo>
                    <a:pt x="2140" y="1879"/>
                    <a:pt x="2143" y="1880"/>
                    <a:pt x="2147" y="1880"/>
                  </a:cubicBezTo>
                  <a:cubicBezTo>
                    <a:pt x="2156" y="1880"/>
                    <a:pt x="2164" y="1875"/>
                    <a:pt x="2168" y="1866"/>
                  </a:cubicBezTo>
                  <a:cubicBezTo>
                    <a:pt x="2173" y="1855"/>
                    <a:pt x="2168" y="1841"/>
                    <a:pt x="2156" y="1836"/>
                  </a:cubicBezTo>
                  <a:close/>
                  <a:moveTo>
                    <a:pt x="2362" y="1149"/>
                  </a:moveTo>
                  <a:cubicBezTo>
                    <a:pt x="2359" y="1137"/>
                    <a:pt x="2346" y="1129"/>
                    <a:pt x="2334" y="1132"/>
                  </a:cubicBezTo>
                  <a:cubicBezTo>
                    <a:pt x="2083" y="1190"/>
                    <a:pt x="2083" y="1190"/>
                    <a:pt x="2083" y="1190"/>
                  </a:cubicBezTo>
                  <a:cubicBezTo>
                    <a:pt x="2071" y="1193"/>
                    <a:pt x="2063" y="1205"/>
                    <a:pt x="2066" y="1218"/>
                  </a:cubicBezTo>
                  <a:cubicBezTo>
                    <a:pt x="2068" y="1228"/>
                    <a:pt x="2078" y="1236"/>
                    <a:pt x="2088" y="1236"/>
                  </a:cubicBezTo>
                  <a:cubicBezTo>
                    <a:pt x="2090" y="1236"/>
                    <a:pt x="2092" y="1235"/>
                    <a:pt x="2094" y="1235"/>
                  </a:cubicBezTo>
                  <a:cubicBezTo>
                    <a:pt x="2344" y="1177"/>
                    <a:pt x="2344" y="1177"/>
                    <a:pt x="2344" y="1177"/>
                  </a:cubicBezTo>
                  <a:cubicBezTo>
                    <a:pt x="2357" y="1174"/>
                    <a:pt x="2365" y="1162"/>
                    <a:pt x="2362" y="1149"/>
                  </a:cubicBezTo>
                  <a:close/>
                  <a:moveTo>
                    <a:pt x="2027" y="384"/>
                  </a:moveTo>
                  <a:cubicBezTo>
                    <a:pt x="2017" y="376"/>
                    <a:pt x="2003" y="377"/>
                    <a:pt x="1994" y="387"/>
                  </a:cubicBezTo>
                  <a:cubicBezTo>
                    <a:pt x="1750" y="688"/>
                    <a:pt x="1750" y="688"/>
                    <a:pt x="1750" y="688"/>
                  </a:cubicBezTo>
                  <a:cubicBezTo>
                    <a:pt x="1742" y="698"/>
                    <a:pt x="1743" y="712"/>
                    <a:pt x="1753" y="720"/>
                  </a:cubicBezTo>
                  <a:cubicBezTo>
                    <a:pt x="1758" y="724"/>
                    <a:pt x="1763" y="726"/>
                    <a:pt x="1768" y="726"/>
                  </a:cubicBezTo>
                  <a:cubicBezTo>
                    <a:pt x="1775" y="726"/>
                    <a:pt x="1781" y="723"/>
                    <a:pt x="1786" y="717"/>
                  </a:cubicBezTo>
                  <a:cubicBezTo>
                    <a:pt x="2030" y="416"/>
                    <a:pt x="2030" y="416"/>
                    <a:pt x="2030" y="416"/>
                  </a:cubicBezTo>
                  <a:cubicBezTo>
                    <a:pt x="2039" y="406"/>
                    <a:pt x="2037" y="392"/>
                    <a:pt x="2027" y="384"/>
                  </a:cubicBezTo>
                  <a:close/>
                  <a:moveTo>
                    <a:pt x="324" y="1783"/>
                  </a:moveTo>
                  <a:cubicBezTo>
                    <a:pt x="208" y="1836"/>
                    <a:pt x="208" y="1836"/>
                    <a:pt x="208" y="1836"/>
                  </a:cubicBezTo>
                  <a:cubicBezTo>
                    <a:pt x="197" y="1841"/>
                    <a:pt x="192" y="1855"/>
                    <a:pt x="197" y="1866"/>
                  </a:cubicBezTo>
                  <a:cubicBezTo>
                    <a:pt x="201" y="1875"/>
                    <a:pt x="209" y="1880"/>
                    <a:pt x="218" y="1880"/>
                  </a:cubicBezTo>
                  <a:cubicBezTo>
                    <a:pt x="221" y="1880"/>
                    <a:pt x="224" y="1879"/>
                    <a:pt x="228" y="1878"/>
                  </a:cubicBezTo>
                  <a:cubicBezTo>
                    <a:pt x="343" y="1825"/>
                    <a:pt x="343" y="1825"/>
                    <a:pt x="343" y="1825"/>
                  </a:cubicBezTo>
                  <a:cubicBezTo>
                    <a:pt x="355" y="1820"/>
                    <a:pt x="360" y="1806"/>
                    <a:pt x="355" y="1795"/>
                  </a:cubicBezTo>
                  <a:cubicBezTo>
                    <a:pt x="349" y="1783"/>
                    <a:pt x="336" y="1778"/>
                    <a:pt x="324" y="1783"/>
                  </a:cubicBezTo>
                  <a:close/>
                  <a:moveTo>
                    <a:pt x="276" y="1236"/>
                  </a:moveTo>
                  <a:cubicBezTo>
                    <a:pt x="287" y="1236"/>
                    <a:pt x="296" y="1228"/>
                    <a:pt x="299" y="1218"/>
                  </a:cubicBezTo>
                  <a:cubicBezTo>
                    <a:pt x="302" y="1205"/>
                    <a:pt x="294" y="1193"/>
                    <a:pt x="282" y="1190"/>
                  </a:cubicBezTo>
                  <a:cubicBezTo>
                    <a:pt x="31" y="1132"/>
                    <a:pt x="31" y="1132"/>
                    <a:pt x="31" y="1132"/>
                  </a:cubicBezTo>
                  <a:cubicBezTo>
                    <a:pt x="18" y="1129"/>
                    <a:pt x="6" y="1137"/>
                    <a:pt x="3" y="1149"/>
                  </a:cubicBezTo>
                  <a:cubicBezTo>
                    <a:pt x="0" y="1162"/>
                    <a:pt x="8" y="1174"/>
                    <a:pt x="20" y="1177"/>
                  </a:cubicBezTo>
                  <a:cubicBezTo>
                    <a:pt x="271" y="1235"/>
                    <a:pt x="271" y="1235"/>
                    <a:pt x="271" y="1235"/>
                  </a:cubicBezTo>
                  <a:cubicBezTo>
                    <a:pt x="273" y="1235"/>
                    <a:pt x="275" y="1236"/>
                    <a:pt x="276" y="1236"/>
                  </a:cubicBezTo>
                  <a:close/>
                  <a:moveTo>
                    <a:pt x="370" y="387"/>
                  </a:moveTo>
                  <a:cubicBezTo>
                    <a:pt x="362" y="377"/>
                    <a:pt x="348" y="376"/>
                    <a:pt x="338" y="384"/>
                  </a:cubicBezTo>
                  <a:cubicBezTo>
                    <a:pt x="328" y="392"/>
                    <a:pt x="326" y="406"/>
                    <a:pt x="334" y="416"/>
                  </a:cubicBezTo>
                  <a:cubicBezTo>
                    <a:pt x="579" y="717"/>
                    <a:pt x="579" y="717"/>
                    <a:pt x="579" y="717"/>
                  </a:cubicBezTo>
                  <a:cubicBezTo>
                    <a:pt x="583" y="723"/>
                    <a:pt x="590" y="726"/>
                    <a:pt x="597" y="726"/>
                  </a:cubicBezTo>
                  <a:cubicBezTo>
                    <a:pt x="602" y="726"/>
                    <a:pt x="607" y="724"/>
                    <a:pt x="611" y="720"/>
                  </a:cubicBezTo>
                  <a:cubicBezTo>
                    <a:pt x="621" y="712"/>
                    <a:pt x="623" y="698"/>
                    <a:pt x="615" y="688"/>
                  </a:cubicBezTo>
                  <a:lnTo>
                    <a:pt x="370" y="387"/>
                  </a:lnTo>
                  <a:close/>
                  <a:moveTo>
                    <a:pt x="1204" y="1673"/>
                  </a:moveTo>
                  <a:cubicBezTo>
                    <a:pt x="1195" y="1664"/>
                    <a:pt x="1180" y="1665"/>
                    <a:pt x="1171" y="1674"/>
                  </a:cubicBezTo>
                  <a:cubicBezTo>
                    <a:pt x="1163" y="1684"/>
                    <a:pt x="1163" y="1698"/>
                    <a:pt x="1173" y="1707"/>
                  </a:cubicBezTo>
                  <a:cubicBezTo>
                    <a:pt x="1191" y="1724"/>
                    <a:pt x="1191" y="1724"/>
                    <a:pt x="1191" y="1724"/>
                  </a:cubicBezTo>
                  <a:cubicBezTo>
                    <a:pt x="1042" y="1729"/>
                    <a:pt x="904" y="1639"/>
                    <a:pt x="848" y="1499"/>
                  </a:cubicBezTo>
                  <a:cubicBezTo>
                    <a:pt x="843" y="1487"/>
                    <a:pt x="830" y="1481"/>
                    <a:pt x="818" y="1486"/>
                  </a:cubicBezTo>
                  <a:cubicBezTo>
                    <a:pt x="806" y="1490"/>
                    <a:pt x="800" y="1504"/>
                    <a:pt x="805" y="1516"/>
                  </a:cubicBezTo>
                  <a:cubicBezTo>
                    <a:pt x="866" y="1670"/>
                    <a:pt x="1015" y="1771"/>
                    <a:pt x="1180" y="1771"/>
                  </a:cubicBezTo>
                  <a:cubicBezTo>
                    <a:pt x="1185" y="1771"/>
                    <a:pt x="1189" y="1771"/>
                    <a:pt x="1194" y="1771"/>
                  </a:cubicBezTo>
                  <a:cubicBezTo>
                    <a:pt x="1177" y="1789"/>
                    <a:pt x="1177" y="1789"/>
                    <a:pt x="1177" y="1789"/>
                  </a:cubicBezTo>
                  <a:cubicBezTo>
                    <a:pt x="1168" y="1799"/>
                    <a:pt x="1169" y="1814"/>
                    <a:pt x="1178" y="1822"/>
                  </a:cubicBezTo>
                  <a:cubicBezTo>
                    <a:pt x="1183" y="1826"/>
                    <a:pt x="1188" y="1828"/>
                    <a:pt x="1194" y="1828"/>
                  </a:cubicBezTo>
                  <a:cubicBezTo>
                    <a:pt x="1200" y="1828"/>
                    <a:pt x="1206" y="1826"/>
                    <a:pt x="1211" y="1821"/>
                  </a:cubicBezTo>
                  <a:cubicBezTo>
                    <a:pt x="1266" y="1761"/>
                    <a:pt x="1266" y="1761"/>
                    <a:pt x="1266" y="1761"/>
                  </a:cubicBezTo>
                  <a:cubicBezTo>
                    <a:pt x="1274" y="1751"/>
                    <a:pt x="1274" y="1736"/>
                    <a:pt x="1264" y="1728"/>
                  </a:cubicBezTo>
                  <a:lnTo>
                    <a:pt x="1204" y="1673"/>
                  </a:lnTo>
                  <a:close/>
                  <a:moveTo>
                    <a:pt x="1612" y="1226"/>
                  </a:moveTo>
                  <a:cubicBezTo>
                    <a:pt x="1540" y="1187"/>
                    <a:pt x="1540" y="1187"/>
                    <a:pt x="1540" y="1187"/>
                  </a:cubicBezTo>
                  <a:cubicBezTo>
                    <a:pt x="1529" y="1181"/>
                    <a:pt x="1515" y="1185"/>
                    <a:pt x="1509" y="1197"/>
                  </a:cubicBezTo>
                  <a:cubicBezTo>
                    <a:pt x="1471" y="1269"/>
                    <a:pt x="1471" y="1269"/>
                    <a:pt x="1471" y="1269"/>
                  </a:cubicBezTo>
                  <a:cubicBezTo>
                    <a:pt x="1465" y="1280"/>
                    <a:pt x="1469" y="1294"/>
                    <a:pt x="1480" y="1300"/>
                  </a:cubicBezTo>
                  <a:cubicBezTo>
                    <a:pt x="1484" y="1302"/>
                    <a:pt x="1487" y="1303"/>
                    <a:pt x="1491" y="1303"/>
                  </a:cubicBezTo>
                  <a:cubicBezTo>
                    <a:pt x="1499" y="1303"/>
                    <a:pt x="1507" y="1298"/>
                    <a:pt x="1512" y="1291"/>
                  </a:cubicBezTo>
                  <a:cubicBezTo>
                    <a:pt x="1523" y="1268"/>
                    <a:pt x="1523" y="1268"/>
                    <a:pt x="1523" y="1268"/>
                  </a:cubicBezTo>
                  <a:cubicBezTo>
                    <a:pt x="1568" y="1424"/>
                    <a:pt x="1504" y="1589"/>
                    <a:pt x="1365" y="1673"/>
                  </a:cubicBezTo>
                  <a:cubicBezTo>
                    <a:pt x="1354" y="1680"/>
                    <a:pt x="1351" y="1694"/>
                    <a:pt x="1357" y="1705"/>
                  </a:cubicBezTo>
                  <a:cubicBezTo>
                    <a:pt x="1362" y="1712"/>
                    <a:pt x="1369" y="1716"/>
                    <a:pt x="1377" y="1716"/>
                  </a:cubicBezTo>
                  <a:cubicBezTo>
                    <a:pt x="1381" y="1716"/>
                    <a:pt x="1385" y="1715"/>
                    <a:pt x="1389" y="1713"/>
                  </a:cubicBezTo>
                  <a:cubicBezTo>
                    <a:pt x="1546" y="1618"/>
                    <a:pt x="1619" y="1430"/>
                    <a:pt x="1568" y="1254"/>
                  </a:cubicBezTo>
                  <a:cubicBezTo>
                    <a:pt x="1590" y="1267"/>
                    <a:pt x="1590" y="1267"/>
                    <a:pt x="1590" y="1267"/>
                  </a:cubicBezTo>
                  <a:cubicBezTo>
                    <a:pt x="1594" y="1268"/>
                    <a:pt x="1598" y="1269"/>
                    <a:pt x="1601" y="1269"/>
                  </a:cubicBezTo>
                  <a:cubicBezTo>
                    <a:pt x="1610" y="1269"/>
                    <a:pt x="1618" y="1265"/>
                    <a:pt x="1622" y="1257"/>
                  </a:cubicBezTo>
                  <a:cubicBezTo>
                    <a:pt x="1628" y="1246"/>
                    <a:pt x="1624" y="1232"/>
                    <a:pt x="1612" y="1226"/>
                  </a:cubicBezTo>
                  <a:close/>
                  <a:moveTo>
                    <a:pt x="935" y="1090"/>
                  </a:moveTo>
                  <a:cubicBezTo>
                    <a:pt x="1014" y="1110"/>
                    <a:pt x="1014" y="1110"/>
                    <a:pt x="1014" y="1110"/>
                  </a:cubicBezTo>
                  <a:cubicBezTo>
                    <a:pt x="1016" y="1110"/>
                    <a:pt x="1018" y="1111"/>
                    <a:pt x="1019" y="1111"/>
                  </a:cubicBezTo>
                  <a:cubicBezTo>
                    <a:pt x="1030" y="1111"/>
                    <a:pt x="1039" y="1104"/>
                    <a:pt x="1042" y="1093"/>
                  </a:cubicBezTo>
                  <a:cubicBezTo>
                    <a:pt x="1045" y="1081"/>
                    <a:pt x="1037" y="1068"/>
                    <a:pt x="1025" y="1065"/>
                  </a:cubicBezTo>
                  <a:cubicBezTo>
                    <a:pt x="1001" y="1059"/>
                    <a:pt x="1001" y="1059"/>
                    <a:pt x="1001" y="1059"/>
                  </a:cubicBezTo>
                  <a:cubicBezTo>
                    <a:pt x="1140" y="977"/>
                    <a:pt x="1317" y="999"/>
                    <a:pt x="1432" y="1113"/>
                  </a:cubicBezTo>
                  <a:cubicBezTo>
                    <a:pt x="1436" y="1118"/>
                    <a:pt x="1442" y="1120"/>
                    <a:pt x="1448" y="1120"/>
                  </a:cubicBezTo>
                  <a:cubicBezTo>
                    <a:pt x="1454" y="1120"/>
                    <a:pt x="1460" y="1118"/>
                    <a:pt x="1464" y="1113"/>
                  </a:cubicBezTo>
                  <a:cubicBezTo>
                    <a:pt x="1473" y="1104"/>
                    <a:pt x="1473" y="1089"/>
                    <a:pt x="1464" y="1080"/>
                  </a:cubicBezTo>
                  <a:cubicBezTo>
                    <a:pt x="1334" y="951"/>
                    <a:pt x="1134" y="927"/>
                    <a:pt x="976" y="1019"/>
                  </a:cubicBezTo>
                  <a:cubicBezTo>
                    <a:pt x="982" y="994"/>
                    <a:pt x="982" y="994"/>
                    <a:pt x="982" y="994"/>
                  </a:cubicBezTo>
                  <a:cubicBezTo>
                    <a:pt x="986" y="982"/>
                    <a:pt x="978" y="969"/>
                    <a:pt x="966" y="966"/>
                  </a:cubicBezTo>
                  <a:cubicBezTo>
                    <a:pt x="953" y="963"/>
                    <a:pt x="941" y="971"/>
                    <a:pt x="937" y="983"/>
                  </a:cubicBezTo>
                  <a:cubicBezTo>
                    <a:pt x="918" y="1062"/>
                    <a:pt x="918" y="1062"/>
                    <a:pt x="918" y="1062"/>
                  </a:cubicBezTo>
                  <a:cubicBezTo>
                    <a:pt x="915" y="1075"/>
                    <a:pt x="922" y="1087"/>
                    <a:pt x="935" y="1090"/>
                  </a:cubicBezTo>
                  <a:close/>
                  <a:moveTo>
                    <a:pt x="875" y="1345"/>
                  </a:moveTo>
                  <a:cubicBezTo>
                    <a:pt x="885" y="1337"/>
                    <a:pt x="886" y="1322"/>
                    <a:pt x="878" y="1312"/>
                  </a:cubicBezTo>
                  <a:cubicBezTo>
                    <a:pt x="870" y="1302"/>
                    <a:pt x="855" y="1301"/>
                    <a:pt x="846" y="1309"/>
                  </a:cubicBezTo>
                  <a:cubicBezTo>
                    <a:pt x="826" y="1324"/>
                    <a:pt x="826" y="1324"/>
                    <a:pt x="826" y="1324"/>
                  </a:cubicBezTo>
                  <a:cubicBezTo>
                    <a:pt x="832" y="1270"/>
                    <a:pt x="848" y="1235"/>
                    <a:pt x="872" y="1224"/>
                  </a:cubicBezTo>
                  <a:cubicBezTo>
                    <a:pt x="897" y="1213"/>
                    <a:pt x="929" y="1229"/>
                    <a:pt x="939" y="1236"/>
                  </a:cubicBezTo>
                  <a:cubicBezTo>
                    <a:pt x="977" y="1262"/>
                    <a:pt x="977" y="1262"/>
                    <a:pt x="977" y="1262"/>
                  </a:cubicBezTo>
                  <a:cubicBezTo>
                    <a:pt x="987" y="1269"/>
                    <a:pt x="1002" y="1267"/>
                    <a:pt x="1009" y="1256"/>
                  </a:cubicBezTo>
                  <a:cubicBezTo>
                    <a:pt x="1016" y="1246"/>
                    <a:pt x="1014" y="1231"/>
                    <a:pt x="1003" y="1224"/>
                  </a:cubicBezTo>
                  <a:cubicBezTo>
                    <a:pt x="966" y="1198"/>
                    <a:pt x="966" y="1198"/>
                    <a:pt x="966" y="1198"/>
                  </a:cubicBezTo>
                  <a:cubicBezTo>
                    <a:pt x="944" y="1183"/>
                    <a:pt x="896" y="1162"/>
                    <a:pt x="853" y="1182"/>
                  </a:cubicBezTo>
                  <a:cubicBezTo>
                    <a:pt x="813" y="1200"/>
                    <a:pt x="788" y="1247"/>
                    <a:pt x="780" y="1320"/>
                  </a:cubicBezTo>
                  <a:cubicBezTo>
                    <a:pt x="764" y="1300"/>
                    <a:pt x="764" y="1300"/>
                    <a:pt x="764" y="1300"/>
                  </a:cubicBezTo>
                  <a:cubicBezTo>
                    <a:pt x="755" y="1290"/>
                    <a:pt x="741" y="1288"/>
                    <a:pt x="731" y="1296"/>
                  </a:cubicBezTo>
                  <a:cubicBezTo>
                    <a:pt x="721" y="1304"/>
                    <a:pt x="719" y="1319"/>
                    <a:pt x="727" y="1329"/>
                  </a:cubicBezTo>
                  <a:cubicBezTo>
                    <a:pt x="779" y="1392"/>
                    <a:pt x="779" y="1392"/>
                    <a:pt x="779" y="1392"/>
                  </a:cubicBezTo>
                  <a:cubicBezTo>
                    <a:pt x="783" y="1398"/>
                    <a:pt x="790" y="1401"/>
                    <a:pt x="797" y="1401"/>
                  </a:cubicBezTo>
                  <a:cubicBezTo>
                    <a:pt x="802" y="1401"/>
                    <a:pt x="807" y="1399"/>
                    <a:pt x="811" y="1396"/>
                  </a:cubicBezTo>
                  <a:lnTo>
                    <a:pt x="875" y="1345"/>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3" name="Text Placeholder 3">
            <a:extLst>
              <a:ext uri="{FF2B5EF4-FFF2-40B4-BE49-F238E27FC236}">
                <a16:creationId xmlns:a16="http://schemas.microsoft.com/office/drawing/2014/main" id="{DB613535-2089-4102-842A-F887081F7787}"/>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306627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jf businessproposities (blauw)">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1" name="Tijdelijke aanduiding voor tekst 5"/>
          <p:cNvSpPr>
            <a:spLocks noGrp="1" noSelect="1"/>
          </p:cNvSpPr>
          <p:nvPr>
            <p:ph type="body" sz="quarter" idx="16" hasCustomPrompt="1"/>
          </p:nvPr>
        </p:nvSpPr>
        <p:spPr>
          <a:xfrm>
            <a:off x="9840416"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10" name="Tijdelijke aanduiding voor tekst 4"/>
          <p:cNvSpPr>
            <a:spLocks noGrp="1" noSelect="1"/>
          </p:cNvSpPr>
          <p:nvPr>
            <p:ph type="body" sz="quarter" idx="15" hasCustomPrompt="1"/>
          </p:nvPr>
        </p:nvSpPr>
        <p:spPr>
          <a:xfrm>
            <a:off x="7482154"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12" name="Tijdelijke aanduiding voor tekst 3"/>
          <p:cNvSpPr>
            <a:spLocks noGrp="1" noSelect="1"/>
          </p:cNvSpPr>
          <p:nvPr>
            <p:ph type="body" sz="quarter" idx="17" hasCustomPrompt="1"/>
          </p:nvPr>
        </p:nvSpPr>
        <p:spPr>
          <a:xfrm>
            <a:off x="5123892"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9" name="Tijdelijke aanduiding voor tekst 2"/>
          <p:cNvSpPr>
            <a:spLocks noGrp="1" noSelect="1"/>
          </p:cNvSpPr>
          <p:nvPr>
            <p:ph type="body" sz="quarter" idx="14" hasCustomPrompt="1"/>
          </p:nvPr>
        </p:nvSpPr>
        <p:spPr>
          <a:xfrm>
            <a:off x="2765630" y="4268967"/>
            <a:ext cx="2016000" cy="1588550"/>
          </a:xfrm>
        </p:spPr>
        <p:txBody>
          <a:bodyPr/>
          <a:lstStyle>
            <a:lvl1pPr marL="0" indent="0" algn="ctr">
              <a:lnSpc>
                <a:spcPct val="137000"/>
              </a:lnSpc>
              <a:spcBef>
                <a:spcPts val="0"/>
              </a:spcBef>
              <a:buNone/>
              <a:defRPr sz="1300" b="1">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p:txBody>
      </p:sp>
      <p:sp>
        <p:nvSpPr>
          <p:cNvPr id="8" name="Tijdelijke aanduiding voor tekst 1 (JU-Free)"/>
          <p:cNvSpPr>
            <a:spLocks noGrp="1"/>
          </p:cNvSpPr>
          <p:nvPr>
            <p:ph type="body" sz="quarter" idx="13" hasCustomPrompt="1"/>
          </p:nvPr>
        </p:nvSpPr>
        <p:spPr>
          <a:xfrm>
            <a:off x="407368" y="4268967"/>
            <a:ext cx="2016000" cy="1588550"/>
          </a:xfrm>
        </p:spPr>
        <p:txBody>
          <a:bodyPr/>
          <a:lstStyle>
            <a:lvl1pPr marL="0" indent="0" algn="ctr">
              <a:lnSpc>
                <a:spcPct val="137000"/>
              </a:lnSpc>
              <a:spcBef>
                <a:spcPts val="0"/>
              </a:spcBef>
              <a:buNone/>
              <a:defRPr sz="1300" b="1" baseline="0">
                <a:latin typeface="Roboto" panose="02000000000000000000" pitchFamily="2" charset="0"/>
                <a:ea typeface="Roboto" panose="02000000000000000000" pitchFamily="2" charset="0"/>
              </a:defRPr>
            </a:lvl1pPr>
            <a:lvl2pPr marL="0" indent="0" algn="ctr">
              <a:lnSpc>
                <a:spcPct val="137000"/>
              </a:lnSpc>
              <a:spcBef>
                <a:spcPts val="0"/>
              </a:spcBef>
              <a:buNone/>
              <a:defRPr sz="1300"/>
            </a:lvl2pPr>
            <a:lvl3pPr marL="0" indent="0" algn="ctr">
              <a:lnSpc>
                <a:spcPct val="137000"/>
              </a:lnSpc>
              <a:spcBef>
                <a:spcPts val="0"/>
              </a:spcBef>
              <a:buNone/>
              <a:defRPr sz="1300"/>
            </a:lvl3pPr>
            <a:lvl4pPr marL="0" indent="0" algn="ctr">
              <a:lnSpc>
                <a:spcPct val="137000"/>
              </a:lnSpc>
              <a:spcBef>
                <a:spcPts val="0"/>
              </a:spcBef>
              <a:buFont typeface="Arial" panose="020B0604020202020204" pitchFamily="34" charset="0"/>
              <a:buNone/>
              <a:defRPr sz="1300" b="0">
                <a:solidFill>
                  <a:schemeClr val="tx1"/>
                </a:solidFill>
                <a:latin typeface="+mn-lt"/>
              </a:defRPr>
            </a:lvl4pPr>
            <a:lvl5pPr marL="0" indent="0" algn="ctr">
              <a:lnSpc>
                <a:spcPct val="137000"/>
              </a:lnSpc>
              <a:spcBef>
                <a:spcPts val="0"/>
              </a:spcBef>
              <a:buFont typeface="Arial" panose="020B0604020202020204" pitchFamily="34" charset="0"/>
              <a:buNone/>
              <a:defRPr sz="1300"/>
            </a:lvl5pPr>
            <a:lvl6pPr marL="0" indent="0" algn="ctr">
              <a:lnSpc>
                <a:spcPct val="137000"/>
              </a:lnSpc>
              <a:spcBef>
                <a:spcPts val="0"/>
              </a:spcBef>
              <a:buFont typeface="Arial" panose="020B0604020202020204" pitchFamily="34" charset="0"/>
              <a:buNone/>
              <a:defRPr sz="1300"/>
            </a:lvl6pPr>
            <a:lvl7pPr marL="0" indent="0" algn="ctr">
              <a:lnSpc>
                <a:spcPct val="137000"/>
              </a:lnSpc>
              <a:spcBef>
                <a:spcPts val="0"/>
              </a:spcBef>
              <a:buFont typeface="Arial" panose="020B0604020202020204" pitchFamily="34" charset="0"/>
              <a:buNone/>
              <a:defRPr sz="1300"/>
            </a:lvl7pPr>
            <a:lvl8pPr marL="0" indent="0" algn="ctr">
              <a:lnSpc>
                <a:spcPct val="137000"/>
              </a:lnSpc>
              <a:spcBef>
                <a:spcPts val="0"/>
              </a:spcBef>
              <a:buFont typeface="Arial" panose="020B0604020202020204" pitchFamily="34" charset="0"/>
              <a:buNone/>
              <a:defRPr sz="1300"/>
            </a:lvl8pPr>
            <a:lvl9pPr marL="0" indent="0" algn="ctr">
              <a:lnSpc>
                <a:spcPct val="137000"/>
              </a:lnSpc>
              <a:spcBef>
                <a:spcPts val="0"/>
              </a:spcBef>
              <a:buFont typeface="Arial" panose="020B0604020202020204" pitchFamily="34" charset="0"/>
              <a:buNone/>
              <a:defRPr sz="1300"/>
            </a:lvl9pPr>
          </a:lstStyle>
          <a:p>
            <a:pPr lvl="0"/>
            <a:r>
              <a:rPr lang="nl-NL" noProof="1"/>
              <a:t>[Kopje 1e niveau, tekst 2e niveau]</a:t>
            </a:r>
          </a:p>
          <a:p>
            <a:pPr lvl="0"/>
            <a:r>
              <a:rPr lang="nl-NL" noProof="1"/>
              <a:t>JU-LEVEL1= Kopje</a:t>
            </a:r>
          </a:p>
          <a:p>
            <a:pPr lvl="1"/>
            <a:r>
              <a:rPr lang="nl-NL" noProof="1"/>
              <a:t>JU-LEVEL2=Tekst</a:t>
            </a:r>
          </a:p>
        </p:txBody>
      </p:sp>
      <p:sp>
        <p:nvSpPr>
          <p:cNvPr id="2" name="Titel 1"/>
          <p:cNvSpPr>
            <a:spLocks noGrp="1" noSelect="1"/>
          </p:cNvSpPr>
          <p:nvPr>
            <p:ph type="title" hasCustomPrompt="1"/>
          </p:nvPr>
        </p:nvSpPr>
        <p:spPr/>
        <p:txBody>
          <a:bodyPr/>
          <a:lstStyle>
            <a:lvl1pPr>
              <a:defRPr/>
            </a:lvl1pPr>
          </a:lstStyle>
          <a:p>
            <a:r>
              <a:rPr lang="nl-NL" noProof="1"/>
              <a:t>[titel]</a:t>
            </a:r>
            <a:endParaRPr lang="nl-NL" dirty="0"/>
          </a:p>
        </p:txBody>
      </p:sp>
      <p:grpSp>
        <p:nvGrpSpPr>
          <p:cNvPr id="6" name="Group 4">
            <a:extLst>
              <a:ext uri="{FF2B5EF4-FFF2-40B4-BE49-F238E27FC236}">
                <a16:creationId xmlns:a16="http://schemas.microsoft.com/office/drawing/2014/main" id="{BAE493D5-9C1D-4A48-85B1-7BFFC935CAC4}"/>
              </a:ext>
            </a:extLst>
          </p:cNvPr>
          <p:cNvGrpSpPr>
            <a:grpSpLocks noSelect="1" noChangeAspect="1"/>
          </p:cNvGrpSpPr>
          <p:nvPr userDrawn="1"/>
        </p:nvGrpSpPr>
        <p:grpSpPr bwMode="auto">
          <a:xfrm>
            <a:off x="690563" y="2233613"/>
            <a:ext cx="10634663" cy="1676400"/>
            <a:chOff x="435" y="1407"/>
            <a:chExt cx="6699" cy="1056"/>
          </a:xfrm>
        </p:grpSpPr>
        <p:sp>
          <p:nvSpPr>
            <p:cNvPr id="13" name="Freeform 5">
              <a:extLst>
                <a:ext uri="{FF2B5EF4-FFF2-40B4-BE49-F238E27FC236}">
                  <a16:creationId xmlns:a16="http://schemas.microsoft.com/office/drawing/2014/main" id="{C214C456-639A-4BCB-9279-FE87E31166F3}"/>
                </a:ext>
              </a:extLst>
            </p:cNvPr>
            <p:cNvSpPr>
              <a:spLocks noSelect="1"/>
            </p:cNvSpPr>
            <p:nvPr userDrawn="1"/>
          </p:nvSpPr>
          <p:spPr bwMode="auto">
            <a:xfrm>
              <a:off x="654" y="1543"/>
              <a:ext cx="510" cy="920"/>
            </a:xfrm>
            <a:custGeom>
              <a:avLst/>
              <a:gdLst>
                <a:gd name="T0" fmla="*/ 2292 w 2550"/>
                <a:gd name="T1" fmla="*/ 961 h 4600"/>
                <a:gd name="T2" fmla="*/ 510 w 2550"/>
                <a:gd name="T3" fmla="*/ 1375 h 4600"/>
                <a:gd name="T4" fmla="*/ 1354 w 2550"/>
                <a:gd name="T5" fmla="*/ 73 h 4600"/>
                <a:gd name="T6" fmla="*/ 2070 w 2550"/>
                <a:gd name="T7" fmla="*/ 1403 h 4600"/>
                <a:gd name="T8" fmla="*/ 2548 w 2550"/>
                <a:gd name="T9" fmla="*/ 4165 h 4600"/>
                <a:gd name="T10" fmla="*/ 2301 w 2550"/>
                <a:gd name="T11" fmla="*/ 2843 h 4600"/>
                <a:gd name="T12" fmla="*/ 1956 w 2550"/>
                <a:gd name="T13" fmla="*/ 3589 h 4600"/>
                <a:gd name="T14" fmla="*/ 2028 w 2550"/>
                <a:gd name="T15" fmla="*/ 4196 h 4600"/>
                <a:gd name="T16" fmla="*/ 2078 w 2550"/>
                <a:gd name="T17" fmla="*/ 4196 h 4600"/>
                <a:gd name="T18" fmla="*/ 2343 w 2550"/>
                <a:gd name="T19" fmla="*/ 4575 h 4600"/>
                <a:gd name="T20" fmla="*/ 2548 w 2550"/>
                <a:gd name="T21" fmla="*/ 4165 h 4600"/>
                <a:gd name="T22" fmla="*/ 2301 w 2550"/>
                <a:gd name="T23" fmla="*/ 2893 h 4600"/>
                <a:gd name="T24" fmla="*/ 2005 w 2550"/>
                <a:gd name="T25" fmla="*/ 3575 h 4600"/>
                <a:gd name="T26" fmla="*/ 2363 w 2550"/>
                <a:gd name="T27" fmla="*/ 3625 h 4600"/>
                <a:gd name="T28" fmla="*/ 1982 w 2550"/>
                <a:gd name="T29" fmla="*/ 2151 h 4600"/>
                <a:gd name="T30" fmla="*/ 1933 w 2550"/>
                <a:gd name="T31" fmla="*/ 2621 h 4600"/>
                <a:gd name="T32" fmla="*/ 2027 w 2550"/>
                <a:gd name="T33" fmla="*/ 2616 h 4600"/>
                <a:gd name="T34" fmla="*/ 2337 w 2550"/>
                <a:gd name="T35" fmla="*/ 2616 h 4600"/>
                <a:gd name="T36" fmla="*/ 2432 w 2550"/>
                <a:gd name="T37" fmla="*/ 2621 h 4600"/>
                <a:gd name="T38" fmla="*/ 2437 w 2550"/>
                <a:gd name="T39" fmla="*/ 2261 h 4600"/>
                <a:gd name="T40" fmla="*/ 2182 w 2550"/>
                <a:gd name="T41" fmla="*/ 2075 h 4600"/>
                <a:gd name="T42" fmla="*/ 2126 w 2550"/>
                <a:gd name="T43" fmla="*/ 2149 h 4600"/>
                <a:gd name="T44" fmla="*/ 1995 w 2550"/>
                <a:gd name="T45" fmla="*/ 2577 h 4600"/>
                <a:gd name="T46" fmla="*/ 2182 w 2550"/>
                <a:gd name="T47" fmla="*/ 2630 h 4600"/>
                <a:gd name="T48" fmla="*/ 2079 w 2550"/>
                <a:gd name="T49" fmla="*/ 2166 h 4600"/>
                <a:gd name="T50" fmla="*/ 2394 w 2550"/>
                <a:gd name="T51" fmla="*/ 2346 h 4600"/>
                <a:gd name="T52" fmla="*/ 2370 w 2550"/>
                <a:gd name="T53" fmla="*/ 2575 h 4600"/>
                <a:gd name="T54" fmla="*/ 1535 w 2550"/>
                <a:gd name="T55" fmla="*/ 2733 h 4600"/>
                <a:gd name="T56" fmla="*/ 1151 w 2550"/>
                <a:gd name="T57" fmla="*/ 2733 h 4600"/>
                <a:gd name="T58" fmla="*/ 1046 w 2550"/>
                <a:gd name="T59" fmla="*/ 4569 h 4600"/>
                <a:gd name="T60" fmla="*/ 1599 w 2550"/>
                <a:gd name="T61" fmla="*/ 3766 h 4600"/>
                <a:gd name="T62" fmla="*/ 1650 w 2550"/>
                <a:gd name="T63" fmla="*/ 3761 h 4600"/>
                <a:gd name="T64" fmla="*/ 1751 w 2550"/>
                <a:gd name="T65" fmla="*/ 3503 h 4600"/>
                <a:gd name="T66" fmla="*/ 1701 w 2550"/>
                <a:gd name="T67" fmla="*/ 3478 h 4600"/>
                <a:gd name="T68" fmla="*/ 1616 w 2550"/>
                <a:gd name="T69" fmla="*/ 3715 h 4600"/>
                <a:gd name="T70" fmla="*/ 1701 w 2550"/>
                <a:gd name="T71" fmla="*/ 3528 h 4600"/>
                <a:gd name="T72" fmla="*/ 1054 w 2550"/>
                <a:gd name="T73" fmla="*/ 2169 h 4600"/>
                <a:gd name="T74" fmla="*/ 1344 w 2550"/>
                <a:gd name="T75" fmla="*/ 1869 h 4600"/>
                <a:gd name="T76" fmla="*/ 1483 w 2550"/>
                <a:gd name="T77" fmla="*/ 1953 h 4600"/>
                <a:gd name="T78" fmla="*/ 1584 w 2550"/>
                <a:gd name="T79" fmla="*/ 2169 h 4600"/>
                <a:gd name="T80" fmla="*/ 1111 w 2550"/>
                <a:gd name="T81" fmla="*/ 2100 h 4600"/>
                <a:gd name="T82" fmla="*/ 1527 w 2550"/>
                <a:gd name="T83" fmla="*/ 1986 h 4600"/>
                <a:gd name="T84" fmla="*/ 211 w 2550"/>
                <a:gd name="T85" fmla="*/ 2828 h 4600"/>
                <a:gd name="T86" fmla="*/ 107 w 2550"/>
                <a:gd name="T87" fmla="*/ 3808 h 4600"/>
                <a:gd name="T88" fmla="*/ 157 w 2550"/>
                <a:gd name="T89" fmla="*/ 3811 h 4600"/>
                <a:gd name="T90" fmla="*/ 682 w 2550"/>
                <a:gd name="T91" fmla="*/ 4569 h 4600"/>
                <a:gd name="T92" fmla="*/ 571 w 2550"/>
                <a:gd name="T93" fmla="*/ 2828 h 4600"/>
                <a:gd name="T94" fmla="*/ 50 w 2550"/>
                <a:gd name="T95" fmla="*/ 3586 h 4600"/>
                <a:gd name="T96" fmla="*/ 728 w 2550"/>
                <a:gd name="T97" fmla="*/ 3536 h 4600"/>
                <a:gd name="T98" fmla="*/ 564 w 2550"/>
                <a:gd name="T99" fmla="*/ 2878 h 4600"/>
                <a:gd name="T100" fmla="*/ 667 w 2550"/>
                <a:gd name="T101" fmla="*/ 2294 h 4600"/>
                <a:gd name="T102" fmla="*/ 114 w 2550"/>
                <a:gd name="T103" fmla="*/ 2294 h 4600"/>
                <a:gd name="T104" fmla="*/ 460 w 2550"/>
                <a:gd name="T105" fmla="*/ 2173 h 4600"/>
                <a:gd name="T106" fmla="*/ 168 w 2550"/>
                <a:gd name="T107" fmla="*/ 2230 h 4600"/>
                <a:gd name="T108" fmla="*/ 563 w 2550"/>
                <a:gd name="T109" fmla="*/ 2121 h 4600"/>
                <a:gd name="T110" fmla="*/ 164 w 2550"/>
                <a:gd name="T111" fmla="*/ 2294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0" h="4600">
                  <a:moveTo>
                    <a:pt x="637" y="1453"/>
                  </a:moveTo>
                  <a:cubicBezTo>
                    <a:pt x="2070" y="1453"/>
                    <a:pt x="2070" y="1453"/>
                    <a:pt x="2070" y="1453"/>
                  </a:cubicBezTo>
                  <a:cubicBezTo>
                    <a:pt x="2123" y="1453"/>
                    <a:pt x="2172" y="1423"/>
                    <a:pt x="2196" y="1376"/>
                  </a:cubicBezTo>
                  <a:cubicBezTo>
                    <a:pt x="2260" y="1246"/>
                    <a:pt x="2292" y="1107"/>
                    <a:pt x="2292" y="961"/>
                  </a:cubicBezTo>
                  <a:cubicBezTo>
                    <a:pt x="2292" y="696"/>
                    <a:pt x="2179" y="441"/>
                    <a:pt x="1981" y="263"/>
                  </a:cubicBezTo>
                  <a:cubicBezTo>
                    <a:pt x="1781" y="83"/>
                    <a:pt x="1521" y="0"/>
                    <a:pt x="1251" y="28"/>
                  </a:cubicBezTo>
                  <a:cubicBezTo>
                    <a:pt x="800" y="76"/>
                    <a:pt x="449" y="440"/>
                    <a:pt x="417" y="894"/>
                  </a:cubicBezTo>
                  <a:cubicBezTo>
                    <a:pt x="405" y="1060"/>
                    <a:pt x="437" y="1226"/>
                    <a:pt x="510" y="1375"/>
                  </a:cubicBezTo>
                  <a:cubicBezTo>
                    <a:pt x="534" y="1422"/>
                    <a:pt x="583" y="1453"/>
                    <a:pt x="637" y="1453"/>
                  </a:cubicBezTo>
                  <a:close/>
                  <a:moveTo>
                    <a:pt x="467" y="897"/>
                  </a:moveTo>
                  <a:cubicBezTo>
                    <a:pt x="497" y="468"/>
                    <a:pt x="829" y="123"/>
                    <a:pt x="1256" y="78"/>
                  </a:cubicBezTo>
                  <a:cubicBezTo>
                    <a:pt x="1289" y="75"/>
                    <a:pt x="1322" y="73"/>
                    <a:pt x="1354" y="73"/>
                  </a:cubicBezTo>
                  <a:cubicBezTo>
                    <a:pt x="1574" y="73"/>
                    <a:pt x="1782" y="152"/>
                    <a:pt x="1947" y="301"/>
                  </a:cubicBezTo>
                  <a:cubicBezTo>
                    <a:pt x="2134" y="469"/>
                    <a:pt x="2242" y="710"/>
                    <a:pt x="2242" y="961"/>
                  </a:cubicBezTo>
                  <a:cubicBezTo>
                    <a:pt x="2242" y="1099"/>
                    <a:pt x="2211" y="1231"/>
                    <a:pt x="2151" y="1353"/>
                  </a:cubicBezTo>
                  <a:cubicBezTo>
                    <a:pt x="2136" y="1383"/>
                    <a:pt x="2104" y="1403"/>
                    <a:pt x="2070" y="1403"/>
                  </a:cubicBezTo>
                  <a:cubicBezTo>
                    <a:pt x="637" y="1403"/>
                    <a:pt x="637" y="1403"/>
                    <a:pt x="637" y="1403"/>
                  </a:cubicBezTo>
                  <a:cubicBezTo>
                    <a:pt x="602" y="1403"/>
                    <a:pt x="570" y="1383"/>
                    <a:pt x="555" y="1352"/>
                  </a:cubicBezTo>
                  <a:cubicBezTo>
                    <a:pt x="486" y="1212"/>
                    <a:pt x="456" y="1055"/>
                    <a:pt x="467" y="897"/>
                  </a:cubicBezTo>
                  <a:close/>
                  <a:moveTo>
                    <a:pt x="2548" y="4165"/>
                  </a:moveTo>
                  <a:cubicBezTo>
                    <a:pt x="2406" y="3589"/>
                    <a:pt x="2406" y="3589"/>
                    <a:pt x="2406" y="3589"/>
                  </a:cubicBezTo>
                  <a:cubicBezTo>
                    <a:pt x="2501" y="3091"/>
                    <a:pt x="2501" y="3091"/>
                    <a:pt x="2501" y="3091"/>
                  </a:cubicBezTo>
                  <a:cubicBezTo>
                    <a:pt x="2514" y="3031"/>
                    <a:pt x="2499" y="2968"/>
                    <a:pt x="2460" y="2919"/>
                  </a:cubicBezTo>
                  <a:cubicBezTo>
                    <a:pt x="2421" y="2871"/>
                    <a:pt x="2363" y="2843"/>
                    <a:pt x="2301" y="2843"/>
                  </a:cubicBezTo>
                  <a:cubicBezTo>
                    <a:pt x="2061" y="2843"/>
                    <a:pt x="2061" y="2843"/>
                    <a:pt x="2061" y="2843"/>
                  </a:cubicBezTo>
                  <a:cubicBezTo>
                    <a:pt x="1998" y="2843"/>
                    <a:pt x="1940" y="2871"/>
                    <a:pt x="1901" y="2919"/>
                  </a:cubicBezTo>
                  <a:cubicBezTo>
                    <a:pt x="1862" y="2968"/>
                    <a:pt x="1847" y="3031"/>
                    <a:pt x="1860" y="3091"/>
                  </a:cubicBezTo>
                  <a:cubicBezTo>
                    <a:pt x="1956" y="3589"/>
                    <a:pt x="1956" y="3589"/>
                    <a:pt x="1956" y="3589"/>
                  </a:cubicBezTo>
                  <a:cubicBezTo>
                    <a:pt x="1813" y="4165"/>
                    <a:pt x="1813" y="4165"/>
                    <a:pt x="1813" y="4165"/>
                  </a:cubicBezTo>
                  <a:cubicBezTo>
                    <a:pt x="1811" y="4172"/>
                    <a:pt x="1813" y="4180"/>
                    <a:pt x="1818" y="4186"/>
                  </a:cubicBezTo>
                  <a:cubicBezTo>
                    <a:pt x="1823" y="4192"/>
                    <a:pt x="1830" y="4196"/>
                    <a:pt x="1838" y="4196"/>
                  </a:cubicBezTo>
                  <a:cubicBezTo>
                    <a:pt x="2028" y="4196"/>
                    <a:pt x="2028" y="4196"/>
                    <a:pt x="2028" y="4196"/>
                  </a:cubicBezTo>
                  <a:cubicBezTo>
                    <a:pt x="2028" y="4575"/>
                    <a:pt x="2028" y="4575"/>
                    <a:pt x="2028" y="4575"/>
                  </a:cubicBezTo>
                  <a:cubicBezTo>
                    <a:pt x="2028" y="4588"/>
                    <a:pt x="2039" y="4600"/>
                    <a:pt x="2053" y="4600"/>
                  </a:cubicBezTo>
                  <a:cubicBezTo>
                    <a:pt x="2067" y="4600"/>
                    <a:pt x="2078" y="4588"/>
                    <a:pt x="2078" y="4575"/>
                  </a:cubicBezTo>
                  <a:cubicBezTo>
                    <a:pt x="2078" y="4196"/>
                    <a:pt x="2078" y="4196"/>
                    <a:pt x="2078" y="4196"/>
                  </a:cubicBezTo>
                  <a:cubicBezTo>
                    <a:pt x="2293" y="4196"/>
                    <a:pt x="2293" y="4196"/>
                    <a:pt x="2293" y="4196"/>
                  </a:cubicBezTo>
                  <a:cubicBezTo>
                    <a:pt x="2293" y="4575"/>
                    <a:pt x="2293" y="4575"/>
                    <a:pt x="2293" y="4575"/>
                  </a:cubicBezTo>
                  <a:cubicBezTo>
                    <a:pt x="2293" y="4588"/>
                    <a:pt x="2304" y="4600"/>
                    <a:pt x="2318" y="4600"/>
                  </a:cubicBezTo>
                  <a:cubicBezTo>
                    <a:pt x="2332" y="4600"/>
                    <a:pt x="2343" y="4588"/>
                    <a:pt x="2343" y="4575"/>
                  </a:cubicBezTo>
                  <a:cubicBezTo>
                    <a:pt x="2343" y="4196"/>
                    <a:pt x="2343" y="4196"/>
                    <a:pt x="2343" y="4196"/>
                  </a:cubicBezTo>
                  <a:cubicBezTo>
                    <a:pt x="2524" y="4196"/>
                    <a:pt x="2524" y="4196"/>
                    <a:pt x="2524" y="4196"/>
                  </a:cubicBezTo>
                  <a:cubicBezTo>
                    <a:pt x="2532" y="4196"/>
                    <a:pt x="2539" y="4192"/>
                    <a:pt x="2544" y="4186"/>
                  </a:cubicBezTo>
                  <a:cubicBezTo>
                    <a:pt x="2548" y="4180"/>
                    <a:pt x="2550" y="4172"/>
                    <a:pt x="2548" y="4165"/>
                  </a:cubicBezTo>
                  <a:close/>
                  <a:moveTo>
                    <a:pt x="1910" y="3081"/>
                  </a:moveTo>
                  <a:cubicBezTo>
                    <a:pt x="1900" y="3035"/>
                    <a:pt x="1911" y="2988"/>
                    <a:pt x="1940" y="2951"/>
                  </a:cubicBezTo>
                  <a:cubicBezTo>
                    <a:pt x="1970" y="2914"/>
                    <a:pt x="2014" y="2893"/>
                    <a:pt x="2061" y="2893"/>
                  </a:cubicBezTo>
                  <a:cubicBezTo>
                    <a:pt x="2301" y="2893"/>
                    <a:pt x="2301" y="2893"/>
                    <a:pt x="2301" y="2893"/>
                  </a:cubicBezTo>
                  <a:cubicBezTo>
                    <a:pt x="2348" y="2893"/>
                    <a:pt x="2392" y="2914"/>
                    <a:pt x="2421" y="2951"/>
                  </a:cubicBezTo>
                  <a:cubicBezTo>
                    <a:pt x="2451" y="2988"/>
                    <a:pt x="2462" y="3035"/>
                    <a:pt x="2452" y="3081"/>
                  </a:cubicBezTo>
                  <a:cubicBezTo>
                    <a:pt x="2357" y="3575"/>
                    <a:pt x="2357" y="3575"/>
                    <a:pt x="2357" y="3575"/>
                  </a:cubicBezTo>
                  <a:cubicBezTo>
                    <a:pt x="2005" y="3575"/>
                    <a:pt x="2005" y="3575"/>
                    <a:pt x="2005" y="3575"/>
                  </a:cubicBezTo>
                  <a:lnTo>
                    <a:pt x="1910" y="3081"/>
                  </a:lnTo>
                  <a:close/>
                  <a:moveTo>
                    <a:pt x="1870" y="4145"/>
                  </a:moveTo>
                  <a:cubicBezTo>
                    <a:pt x="1999" y="3625"/>
                    <a:pt x="1999" y="3625"/>
                    <a:pt x="1999" y="3625"/>
                  </a:cubicBezTo>
                  <a:cubicBezTo>
                    <a:pt x="2363" y="3625"/>
                    <a:pt x="2363" y="3625"/>
                    <a:pt x="2363" y="3625"/>
                  </a:cubicBezTo>
                  <a:cubicBezTo>
                    <a:pt x="2492" y="4145"/>
                    <a:pt x="2492" y="4145"/>
                    <a:pt x="2492" y="4145"/>
                  </a:cubicBezTo>
                  <a:lnTo>
                    <a:pt x="1870" y="4145"/>
                  </a:lnTo>
                  <a:close/>
                  <a:moveTo>
                    <a:pt x="2182" y="2075"/>
                  </a:moveTo>
                  <a:cubicBezTo>
                    <a:pt x="2100" y="2075"/>
                    <a:pt x="2031" y="2101"/>
                    <a:pt x="1982" y="2151"/>
                  </a:cubicBezTo>
                  <a:cubicBezTo>
                    <a:pt x="1927" y="2207"/>
                    <a:pt x="1920" y="2285"/>
                    <a:pt x="1920" y="2346"/>
                  </a:cubicBezTo>
                  <a:cubicBezTo>
                    <a:pt x="1920" y="2386"/>
                    <a:pt x="1927" y="2428"/>
                    <a:pt x="1940" y="2467"/>
                  </a:cubicBezTo>
                  <a:cubicBezTo>
                    <a:pt x="1940" y="2469"/>
                    <a:pt x="1940" y="2471"/>
                    <a:pt x="1940" y="2473"/>
                  </a:cubicBezTo>
                  <a:cubicBezTo>
                    <a:pt x="1940" y="2474"/>
                    <a:pt x="1958" y="2564"/>
                    <a:pt x="1933" y="2621"/>
                  </a:cubicBezTo>
                  <a:cubicBezTo>
                    <a:pt x="1928" y="2631"/>
                    <a:pt x="1931" y="2643"/>
                    <a:pt x="1939" y="2651"/>
                  </a:cubicBezTo>
                  <a:cubicBezTo>
                    <a:pt x="1944" y="2655"/>
                    <a:pt x="1950" y="2657"/>
                    <a:pt x="1955" y="2657"/>
                  </a:cubicBezTo>
                  <a:cubicBezTo>
                    <a:pt x="1960" y="2657"/>
                    <a:pt x="1965" y="2655"/>
                    <a:pt x="1969" y="2653"/>
                  </a:cubicBezTo>
                  <a:cubicBezTo>
                    <a:pt x="2027" y="2616"/>
                    <a:pt x="2027" y="2616"/>
                    <a:pt x="2027" y="2616"/>
                  </a:cubicBezTo>
                  <a:cubicBezTo>
                    <a:pt x="2028" y="2616"/>
                    <a:pt x="2029" y="2615"/>
                    <a:pt x="2029" y="2614"/>
                  </a:cubicBezTo>
                  <a:cubicBezTo>
                    <a:pt x="2071" y="2655"/>
                    <a:pt x="2123" y="2680"/>
                    <a:pt x="2182" y="2680"/>
                  </a:cubicBezTo>
                  <a:cubicBezTo>
                    <a:pt x="2241" y="2680"/>
                    <a:pt x="2293" y="2655"/>
                    <a:pt x="2335" y="2614"/>
                  </a:cubicBezTo>
                  <a:cubicBezTo>
                    <a:pt x="2336" y="2615"/>
                    <a:pt x="2336" y="2616"/>
                    <a:pt x="2337" y="2616"/>
                  </a:cubicBezTo>
                  <a:cubicBezTo>
                    <a:pt x="2396" y="2653"/>
                    <a:pt x="2396" y="2653"/>
                    <a:pt x="2396" y="2653"/>
                  </a:cubicBezTo>
                  <a:cubicBezTo>
                    <a:pt x="2400" y="2655"/>
                    <a:pt x="2405" y="2657"/>
                    <a:pt x="2409" y="2657"/>
                  </a:cubicBezTo>
                  <a:cubicBezTo>
                    <a:pt x="2415" y="2657"/>
                    <a:pt x="2421" y="2655"/>
                    <a:pt x="2426" y="2651"/>
                  </a:cubicBezTo>
                  <a:cubicBezTo>
                    <a:pt x="2434" y="2643"/>
                    <a:pt x="2437" y="2632"/>
                    <a:pt x="2432" y="2621"/>
                  </a:cubicBezTo>
                  <a:cubicBezTo>
                    <a:pt x="2406" y="2564"/>
                    <a:pt x="2424" y="2474"/>
                    <a:pt x="2424" y="2473"/>
                  </a:cubicBezTo>
                  <a:cubicBezTo>
                    <a:pt x="2425" y="2471"/>
                    <a:pt x="2425" y="2469"/>
                    <a:pt x="2424" y="2467"/>
                  </a:cubicBezTo>
                  <a:cubicBezTo>
                    <a:pt x="2438" y="2428"/>
                    <a:pt x="2445" y="2386"/>
                    <a:pt x="2445" y="2346"/>
                  </a:cubicBezTo>
                  <a:cubicBezTo>
                    <a:pt x="2445" y="2320"/>
                    <a:pt x="2443" y="2290"/>
                    <a:pt x="2437" y="2261"/>
                  </a:cubicBezTo>
                  <a:cubicBezTo>
                    <a:pt x="2437" y="2261"/>
                    <a:pt x="2437" y="2261"/>
                    <a:pt x="2437" y="2261"/>
                  </a:cubicBezTo>
                  <a:cubicBezTo>
                    <a:pt x="2437" y="2260"/>
                    <a:pt x="2437" y="2260"/>
                    <a:pt x="2437" y="2259"/>
                  </a:cubicBezTo>
                  <a:cubicBezTo>
                    <a:pt x="2429" y="2220"/>
                    <a:pt x="2412" y="2181"/>
                    <a:pt x="2380" y="2148"/>
                  </a:cubicBezTo>
                  <a:cubicBezTo>
                    <a:pt x="2332" y="2100"/>
                    <a:pt x="2263" y="2075"/>
                    <a:pt x="2182" y="2075"/>
                  </a:cubicBezTo>
                  <a:close/>
                  <a:moveTo>
                    <a:pt x="2344" y="2184"/>
                  </a:moveTo>
                  <a:cubicBezTo>
                    <a:pt x="2359" y="2199"/>
                    <a:pt x="2370" y="2216"/>
                    <a:pt x="2378" y="2238"/>
                  </a:cubicBezTo>
                  <a:cubicBezTo>
                    <a:pt x="2306" y="2239"/>
                    <a:pt x="2209" y="2239"/>
                    <a:pt x="2184" y="2230"/>
                  </a:cubicBezTo>
                  <a:cubicBezTo>
                    <a:pt x="2160" y="2222"/>
                    <a:pt x="2135" y="2172"/>
                    <a:pt x="2126" y="2149"/>
                  </a:cubicBezTo>
                  <a:cubicBezTo>
                    <a:pt x="2124" y="2142"/>
                    <a:pt x="2118" y="2137"/>
                    <a:pt x="2111" y="2135"/>
                  </a:cubicBezTo>
                  <a:cubicBezTo>
                    <a:pt x="2133" y="2129"/>
                    <a:pt x="2157" y="2125"/>
                    <a:pt x="2182" y="2125"/>
                  </a:cubicBezTo>
                  <a:cubicBezTo>
                    <a:pt x="2250" y="2125"/>
                    <a:pt x="2306" y="2145"/>
                    <a:pt x="2344" y="2184"/>
                  </a:cubicBezTo>
                  <a:close/>
                  <a:moveTo>
                    <a:pt x="1995" y="2577"/>
                  </a:moveTo>
                  <a:cubicBezTo>
                    <a:pt x="1995" y="2576"/>
                    <a:pt x="1995" y="2576"/>
                    <a:pt x="1995" y="2575"/>
                  </a:cubicBezTo>
                  <a:cubicBezTo>
                    <a:pt x="1995" y="2575"/>
                    <a:pt x="1996" y="2576"/>
                    <a:pt x="1996" y="2576"/>
                  </a:cubicBezTo>
                  <a:lnTo>
                    <a:pt x="1995" y="2577"/>
                  </a:lnTo>
                  <a:close/>
                  <a:moveTo>
                    <a:pt x="2182" y="2630"/>
                  </a:moveTo>
                  <a:cubicBezTo>
                    <a:pt x="2061" y="2630"/>
                    <a:pt x="1970" y="2480"/>
                    <a:pt x="1970" y="2346"/>
                  </a:cubicBezTo>
                  <a:cubicBezTo>
                    <a:pt x="1970" y="2268"/>
                    <a:pt x="1985" y="2220"/>
                    <a:pt x="2018" y="2186"/>
                  </a:cubicBezTo>
                  <a:cubicBezTo>
                    <a:pt x="2036" y="2167"/>
                    <a:pt x="2058" y="2154"/>
                    <a:pt x="2083" y="2143"/>
                  </a:cubicBezTo>
                  <a:cubicBezTo>
                    <a:pt x="2078" y="2150"/>
                    <a:pt x="2076" y="2158"/>
                    <a:pt x="2079" y="2166"/>
                  </a:cubicBezTo>
                  <a:cubicBezTo>
                    <a:pt x="2083" y="2176"/>
                    <a:pt x="2114" y="2259"/>
                    <a:pt x="2168" y="2278"/>
                  </a:cubicBezTo>
                  <a:cubicBezTo>
                    <a:pt x="2195" y="2287"/>
                    <a:pt x="2260" y="2289"/>
                    <a:pt x="2318" y="2289"/>
                  </a:cubicBezTo>
                  <a:cubicBezTo>
                    <a:pt x="2346" y="2289"/>
                    <a:pt x="2372" y="2288"/>
                    <a:pt x="2391" y="2288"/>
                  </a:cubicBezTo>
                  <a:cubicBezTo>
                    <a:pt x="2393" y="2305"/>
                    <a:pt x="2394" y="2324"/>
                    <a:pt x="2394" y="2346"/>
                  </a:cubicBezTo>
                  <a:cubicBezTo>
                    <a:pt x="2394" y="2480"/>
                    <a:pt x="2304" y="2630"/>
                    <a:pt x="2182" y="2630"/>
                  </a:cubicBezTo>
                  <a:close/>
                  <a:moveTo>
                    <a:pt x="2370" y="2577"/>
                  </a:moveTo>
                  <a:cubicBezTo>
                    <a:pt x="2368" y="2576"/>
                    <a:pt x="2368" y="2576"/>
                    <a:pt x="2368" y="2576"/>
                  </a:cubicBezTo>
                  <a:cubicBezTo>
                    <a:pt x="2369" y="2576"/>
                    <a:pt x="2369" y="2575"/>
                    <a:pt x="2370" y="2575"/>
                  </a:cubicBezTo>
                  <a:cubicBezTo>
                    <a:pt x="2370" y="2576"/>
                    <a:pt x="2370" y="2576"/>
                    <a:pt x="2370" y="2577"/>
                  </a:cubicBezTo>
                  <a:close/>
                  <a:moveTo>
                    <a:pt x="1751" y="3503"/>
                  </a:moveTo>
                  <a:cubicBezTo>
                    <a:pt x="1751" y="2998"/>
                    <a:pt x="1751" y="2998"/>
                    <a:pt x="1751" y="2998"/>
                  </a:cubicBezTo>
                  <a:cubicBezTo>
                    <a:pt x="1751" y="2870"/>
                    <a:pt x="1660" y="2758"/>
                    <a:pt x="1535" y="2733"/>
                  </a:cubicBezTo>
                  <a:cubicBezTo>
                    <a:pt x="1535" y="2733"/>
                    <a:pt x="1535" y="2733"/>
                    <a:pt x="1535" y="2733"/>
                  </a:cubicBezTo>
                  <a:cubicBezTo>
                    <a:pt x="1533" y="2732"/>
                    <a:pt x="1531" y="2732"/>
                    <a:pt x="1529" y="2732"/>
                  </a:cubicBezTo>
                  <a:cubicBezTo>
                    <a:pt x="1156" y="2732"/>
                    <a:pt x="1156" y="2732"/>
                    <a:pt x="1156" y="2732"/>
                  </a:cubicBezTo>
                  <a:cubicBezTo>
                    <a:pt x="1154" y="2732"/>
                    <a:pt x="1152" y="2732"/>
                    <a:pt x="1151" y="2733"/>
                  </a:cubicBezTo>
                  <a:cubicBezTo>
                    <a:pt x="1025" y="2758"/>
                    <a:pt x="934" y="2870"/>
                    <a:pt x="934" y="2998"/>
                  </a:cubicBezTo>
                  <a:cubicBezTo>
                    <a:pt x="934" y="3628"/>
                    <a:pt x="934" y="3628"/>
                    <a:pt x="934" y="3628"/>
                  </a:cubicBezTo>
                  <a:cubicBezTo>
                    <a:pt x="934" y="3695"/>
                    <a:pt x="983" y="3751"/>
                    <a:pt x="1046" y="3763"/>
                  </a:cubicBezTo>
                  <a:cubicBezTo>
                    <a:pt x="1046" y="4569"/>
                    <a:pt x="1046" y="4569"/>
                    <a:pt x="1046" y="4569"/>
                  </a:cubicBezTo>
                  <a:cubicBezTo>
                    <a:pt x="1046" y="4583"/>
                    <a:pt x="1058" y="4595"/>
                    <a:pt x="1072" y="4595"/>
                  </a:cubicBezTo>
                  <a:cubicBezTo>
                    <a:pt x="1085" y="4595"/>
                    <a:pt x="1097" y="4583"/>
                    <a:pt x="1097" y="4569"/>
                  </a:cubicBezTo>
                  <a:cubicBezTo>
                    <a:pt x="1097" y="3766"/>
                    <a:pt x="1097" y="3766"/>
                    <a:pt x="1097" y="3766"/>
                  </a:cubicBezTo>
                  <a:cubicBezTo>
                    <a:pt x="1599" y="3766"/>
                    <a:pt x="1599" y="3766"/>
                    <a:pt x="1599" y="3766"/>
                  </a:cubicBezTo>
                  <a:cubicBezTo>
                    <a:pt x="1599" y="4569"/>
                    <a:pt x="1599" y="4569"/>
                    <a:pt x="1599" y="4569"/>
                  </a:cubicBezTo>
                  <a:cubicBezTo>
                    <a:pt x="1599" y="4583"/>
                    <a:pt x="1611" y="4595"/>
                    <a:pt x="1625" y="4595"/>
                  </a:cubicBezTo>
                  <a:cubicBezTo>
                    <a:pt x="1638" y="4595"/>
                    <a:pt x="1650" y="4583"/>
                    <a:pt x="1650" y="4569"/>
                  </a:cubicBezTo>
                  <a:cubicBezTo>
                    <a:pt x="1650" y="3761"/>
                    <a:pt x="1650" y="3761"/>
                    <a:pt x="1650" y="3761"/>
                  </a:cubicBezTo>
                  <a:cubicBezTo>
                    <a:pt x="1708" y="3746"/>
                    <a:pt x="1751" y="3693"/>
                    <a:pt x="1751" y="3631"/>
                  </a:cubicBezTo>
                  <a:cubicBezTo>
                    <a:pt x="1751" y="3503"/>
                    <a:pt x="1751" y="3503"/>
                    <a:pt x="1751" y="3503"/>
                  </a:cubicBezTo>
                  <a:cubicBezTo>
                    <a:pt x="1751" y="3503"/>
                    <a:pt x="1751" y="3503"/>
                    <a:pt x="1751" y="3503"/>
                  </a:cubicBezTo>
                  <a:cubicBezTo>
                    <a:pt x="1751" y="3503"/>
                    <a:pt x="1751" y="3503"/>
                    <a:pt x="1751" y="3503"/>
                  </a:cubicBezTo>
                  <a:close/>
                  <a:moveTo>
                    <a:pt x="1158" y="2782"/>
                  </a:moveTo>
                  <a:cubicBezTo>
                    <a:pt x="1527" y="2782"/>
                    <a:pt x="1527" y="2782"/>
                    <a:pt x="1527" y="2782"/>
                  </a:cubicBezTo>
                  <a:cubicBezTo>
                    <a:pt x="1628" y="2804"/>
                    <a:pt x="1701" y="2894"/>
                    <a:pt x="1701" y="2998"/>
                  </a:cubicBezTo>
                  <a:cubicBezTo>
                    <a:pt x="1701" y="3478"/>
                    <a:pt x="1701" y="3478"/>
                    <a:pt x="1701" y="3478"/>
                  </a:cubicBezTo>
                  <a:cubicBezTo>
                    <a:pt x="984" y="3478"/>
                    <a:pt x="984" y="3478"/>
                    <a:pt x="984" y="3478"/>
                  </a:cubicBezTo>
                  <a:cubicBezTo>
                    <a:pt x="984" y="2998"/>
                    <a:pt x="984" y="2998"/>
                    <a:pt x="984" y="2998"/>
                  </a:cubicBezTo>
                  <a:cubicBezTo>
                    <a:pt x="984" y="2894"/>
                    <a:pt x="1057" y="2804"/>
                    <a:pt x="1158" y="2782"/>
                  </a:cubicBezTo>
                  <a:close/>
                  <a:moveTo>
                    <a:pt x="1616" y="3715"/>
                  </a:moveTo>
                  <a:cubicBezTo>
                    <a:pt x="1072" y="3715"/>
                    <a:pt x="1072" y="3715"/>
                    <a:pt x="1072" y="3715"/>
                  </a:cubicBezTo>
                  <a:cubicBezTo>
                    <a:pt x="1024" y="3715"/>
                    <a:pt x="984" y="3676"/>
                    <a:pt x="984" y="3628"/>
                  </a:cubicBezTo>
                  <a:cubicBezTo>
                    <a:pt x="984" y="3528"/>
                    <a:pt x="984" y="3528"/>
                    <a:pt x="984" y="3528"/>
                  </a:cubicBezTo>
                  <a:cubicBezTo>
                    <a:pt x="1701" y="3528"/>
                    <a:pt x="1701" y="3528"/>
                    <a:pt x="1701" y="3528"/>
                  </a:cubicBezTo>
                  <a:cubicBezTo>
                    <a:pt x="1701" y="3631"/>
                    <a:pt x="1701" y="3631"/>
                    <a:pt x="1701" y="3631"/>
                  </a:cubicBezTo>
                  <a:cubicBezTo>
                    <a:pt x="1701" y="3677"/>
                    <a:pt x="1663" y="3715"/>
                    <a:pt x="1616" y="3715"/>
                  </a:cubicBezTo>
                  <a:close/>
                  <a:moveTo>
                    <a:pt x="1123" y="1953"/>
                  </a:moveTo>
                  <a:cubicBezTo>
                    <a:pt x="1062" y="2015"/>
                    <a:pt x="1054" y="2101"/>
                    <a:pt x="1054" y="2169"/>
                  </a:cubicBezTo>
                  <a:cubicBezTo>
                    <a:pt x="1054" y="2344"/>
                    <a:pt x="1173" y="2540"/>
                    <a:pt x="1344" y="2540"/>
                  </a:cubicBezTo>
                  <a:cubicBezTo>
                    <a:pt x="1515" y="2540"/>
                    <a:pt x="1634" y="2344"/>
                    <a:pt x="1634" y="2169"/>
                  </a:cubicBezTo>
                  <a:cubicBezTo>
                    <a:pt x="1634" y="2100"/>
                    <a:pt x="1626" y="2013"/>
                    <a:pt x="1563" y="1950"/>
                  </a:cubicBezTo>
                  <a:cubicBezTo>
                    <a:pt x="1510" y="1897"/>
                    <a:pt x="1434" y="1869"/>
                    <a:pt x="1344" y="1869"/>
                  </a:cubicBezTo>
                  <a:cubicBezTo>
                    <a:pt x="1253" y="1869"/>
                    <a:pt x="1177" y="1898"/>
                    <a:pt x="1123" y="1953"/>
                  </a:cubicBezTo>
                  <a:close/>
                  <a:moveTo>
                    <a:pt x="1159" y="1988"/>
                  </a:moveTo>
                  <a:cubicBezTo>
                    <a:pt x="1203" y="1943"/>
                    <a:pt x="1267" y="1919"/>
                    <a:pt x="1344" y="1919"/>
                  </a:cubicBezTo>
                  <a:cubicBezTo>
                    <a:pt x="1398" y="1919"/>
                    <a:pt x="1445" y="1931"/>
                    <a:pt x="1483" y="1953"/>
                  </a:cubicBezTo>
                  <a:cubicBezTo>
                    <a:pt x="1472" y="1984"/>
                    <a:pt x="1445" y="2033"/>
                    <a:pt x="1418" y="2042"/>
                  </a:cubicBezTo>
                  <a:cubicBezTo>
                    <a:pt x="1386" y="2053"/>
                    <a:pt x="1222" y="2053"/>
                    <a:pt x="1121" y="2050"/>
                  </a:cubicBezTo>
                  <a:cubicBezTo>
                    <a:pt x="1130" y="2026"/>
                    <a:pt x="1142" y="2005"/>
                    <a:pt x="1159" y="1988"/>
                  </a:cubicBezTo>
                  <a:close/>
                  <a:moveTo>
                    <a:pt x="1584" y="2169"/>
                  </a:moveTo>
                  <a:cubicBezTo>
                    <a:pt x="1584" y="2320"/>
                    <a:pt x="1482" y="2489"/>
                    <a:pt x="1344" y="2489"/>
                  </a:cubicBezTo>
                  <a:cubicBezTo>
                    <a:pt x="1207" y="2489"/>
                    <a:pt x="1104" y="2320"/>
                    <a:pt x="1104" y="2169"/>
                  </a:cubicBezTo>
                  <a:cubicBezTo>
                    <a:pt x="1104" y="2143"/>
                    <a:pt x="1106" y="2120"/>
                    <a:pt x="1109" y="2100"/>
                  </a:cubicBezTo>
                  <a:cubicBezTo>
                    <a:pt x="1110" y="2100"/>
                    <a:pt x="1111" y="2100"/>
                    <a:pt x="1111" y="2100"/>
                  </a:cubicBezTo>
                  <a:cubicBezTo>
                    <a:pt x="1124" y="2101"/>
                    <a:pt x="1178" y="2102"/>
                    <a:pt x="1239" y="2102"/>
                  </a:cubicBezTo>
                  <a:cubicBezTo>
                    <a:pt x="1316" y="2102"/>
                    <a:pt x="1405" y="2100"/>
                    <a:pt x="1434" y="2090"/>
                  </a:cubicBezTo>
                  <a:cubicBezTo>
                    <a:pt x="1481" y="2074"/>
                    <a:pt x="1512" y="2014"/>
                    <a:pt x="1525" y="1984"/>
                  </a:cubicBezTo>
                  <a:cubicBezTo>
                    <a:pt x="1526" y="1984"/>
                    <a:pt x="1527" y="1985"/>
                    <a:pt x="1527" y="1986"/>
                  </a:cubicBezTo>
                  <a:cubicBezTo>
                    <a:pt x="1567" y="2025"/>
                    <a:pt x="1584" y="2081"/>
                    <a:pt x="1584" y="2169"/>
                  </a:cubicBezTo>
                  <a:close/>
                  <a:moveTo>
                    <a:pt x="571" y="2828"/>
                  </a:moveTo>
                  <a:cubicBezTo>
                    <a:pt x="570" y="2828"/>
                    <a:pt x="568" y="2828"/>
                    <a:pt x="566" y="2828"/>
                  </a:cubicBezTo>
                  <a:cubicBezTo>
                    <a:pt x="211" y="2828"/>
                    <a:pt x="211" y="2828"/>
                    <a:pt x="211" y="2828"/>
                  </a:cubicBezTo>
                  <a:cubicBezTo>
                    <a:pt x="210" y="2828"/>
                    <a:pt x="208" y="2828"/>
                    <a:pt x="206" y="2828"/>
                  </a:cubicBezTo>
                  <a:cubicBezTo>
                    <a:pt x="87" y="2853"/>
                    <a:pt x="0" y="2959"/>
                    <a:pt x="0" y="3081"/>
                  </a:cubicBezTo>
                  <a:cubicBezTo>
                    <a:pt x="0" y="3679"/>
                    <a:pt x="0" y="3679"/>
                    <a:pt x="0" y="3679"/>
                  </a:cubicBezTo>
                  <a:cubicBezTo>
                    <a:pt x="0" y="3743"/>
                    <a:pt x="46" y="3797"/>
                    <a:pt x="107" y="3808"/>
                  </a:cubicBezTo>
                  <a:cubicBezTo>
                    <a:pt x="107" y="4569"/>
                    <a:pt x="107" y="4569"/>
                    <a:pt x="107" y="4569"/>
                  </a:cubicBezTo>
                  <a:cubicBezTo>
                    <a:pt x="107" y="4583"/>
                    <a:pt x="118" y="4595"/>
                    <a:pt x="132" y="4595"/>
                  </a:cubicBezTo>
                  <a:cubicBezTo>
                    <a:pt x="146" y="4595"/>
                    <a:pt x="157" y="4583"/>
                    <a:pt x="157" y="4569"/>
                  </a:cubicBezTo>
                  <a:cubicBezTo>
                    <a:pt x="157" y="3811"/>
                    <a:pt x="157" y="3811"/>
                    <a:pt x="157" y="3811"/>
                  </a:cubicBezTo>
                  <a:cubicBezTo>
                    <a:pt x="631" y="3811"/>
                    <a:pt x="631" y="3811"/>
                    <a:pt x="631" y="3811"/>
                  </a:cubicBezTo>
                  <a:cubicBezTo>
                    <a:pt x="631" y="4569"/>
                    <a:pt x="631" y="4569"/>
                    <a:pt x="631" y="4569"/>
                  </a:cubicBezTo>
                  <a:cubicBezTo>
                    <a:pt x="631" y="4583"/>
                    <a:pt x="643" y="4595"/>
                    <a:pt x="657" y="4595"/>
                  </a:cubicBezTo>
                  <a:cubicBezTo>
                    <a:pt x="670" y="4595"/>
                    <a:pt x="682" y="4583"/>
                    <a:pt x="682" y="4569"/>
                  </a:cubicBezTo>
                  <a:cubicBezTo>
                    <a:pt x="682" y="3806"/>
                    <a:pt x="682" y="3806"/>
                    <a:pt x="682" y="3806"/>
                  </a:cubicBezTo>
                  <a:cubicBezTo>
                    <a:pt x="737" y="3791"/>
                    <a:pt x="778" y="3741"/>
                    <a:pt x="778" y="3682"/>
                  </a:cubicBezTo>
                  <a:cubicBezTo>
                    <a:pt x="778" y="3081"/>
                    <a:pt x="778" y="3081"/>
                    <a:pt x="778" y="3081"/>
                  </a:cubicBezTo>
                  <a:cubicBezTo>
                    <a:pt x="778" y="2959"/>
                    <a:pt x="691" y="2853"/>
                    <a:pt x="571" y="2828"/>
                  </a:cubicBezTo>
                  <a:close/>
                  <a:moveTo>
                    <a:pt x="648" y="3761"/>
                  </a:moveTo>
                  <a:cubicBezTo>
                    <a:pt x="132" y="3761"/>
                    <a:pt x="132" y="3761"/>
                    <a:pt x="132" y="3761"/>
                  </a:cubicBezTo>
                  <a:cubicBezTo>
                    <a:pt x="87" y="3761"/>
                    <a:pt x="50" y="3724"/>
                    <a:pt x="50" y="3679"/>
                  </a:cubicBezTo>
                  <a:cubicBezTo>
                    <a:pt x="50" y="3586"/>
                    <a:pt x="50" y="3586"/>
                    <a:pt x="50" y="3586"/>
                  </a:cubicBezTo>
                  <a:cubicBezTo>
                    <a:pt x="728" y="3586"/>
                    <a:pt x="728" y="3586"/>
                    <a:pt x="728" y="3586"/>
                  </a:cubicBezTo>
                  <a:cubicBezTo>
                    <a:pt x="728" y="3682"/>
                    <a:pt x="728" y="3682"/>
                    <a:pt x="728" y="3682"/>
                  </a:cubicBezTo>
                  <a:cubicBezTo>
                    <a:pt x="728" y="3725"/>
                    <a:pt x="692" y="3761"/>
                    <a:pt x="648" y="3761"/>
                  </a:cubicBezTo>
                  <a:close/>
                  <a:moveTo>
                    <a:pt x="728" y="3536"/>
                  </a:moveTo>
                  <a:cubicBezTo>
                    <a:pt x="50" y="3536"/>
                    <a:pt x="50" y="3536"/>
                    <a:pt x="50" y="3536"/>
                  </a:cubicBezTo>
                  <a:cubicBezTo>
                    <a:pt x="50" y="3081"/>
                    <a:pt x="50" y="3081"/>
                    <a:pt x="50" y="3081"/>
                  </a:cubicBezTo>
                  <a:cubicBezTo>
                    <a:pt x="50" y="2984"/>
                    <a:pt x="119" y="2899"/>
                    <a:pt x="214" y="2878"/>
                  </a:cubicBezTo>
                  <a:cubicBezTo>
                    <a:pt x="564" y="2878"/>
                    <a:pt x="564" y="2878"/>
                    <a:pt x="564" y="2878"/>
                  </a:cubicBezTo>
                  <a:cubicBezTo>
                    <a:pt x="659" y="2899"/>
                    <a:pt x="728" y="2984"/>
                    <a:pt x="728" y="3081"/>
                  </a:cubicBezTo>
                  <a:lnTo>
                    <a:pt x="728" y="3536"/>
                  </a:lnTo>
                  <a:close/>
                  <a:moveTo>
                    <a:pt x="391" y="2647"/>
                  </a:moveTo>
                  <a:cubicBezTo>
                    <a:pt x="554" y="2647"/>
                    <a:pt x="667" y="2461"/>
                    <a:pt x="667" y="2294"/>
                  </a:cubicBezTo>
                  <a:cubicBezTo>
                    <a:pt x="667" y="2229"/>
                    <a:pt x="659" y="2146"/>
                    <a:pt x="599" y="2086"/>
                  </a:cubicBezTo>
                  <a:cubicBezTo>
                    <a:pt x="548" y="2035"/>
                    <a:pt x="476" y="2008"/>
                    <a:pt x="391" y="2008"/>
                  </a:cubicBezTo>
                  <a:cubicBezTo>
                    <a:pt x="304" y="2008"/>
                    <a:pt x="231" y="2036"/>
                    <a:pt x="180" y="2089"/>
                  </a:cubicBezTo>
                  <a:cubicBezTo>
                    <a:pt x="121" y="2148"/>
                    <a:pt x="114" y="2230"/>
                    <a:pt x="114" y="2294"/>
                  </a:cubicBezTo>
                  <a:cubicBezTo>
                    <a:pt x="114" y="2461"/>
                    <a:pt x="228" y="2647"/>
                    <a:pt x="391" y="2647"/>
                  </a:cubicBezTo>
                  <a:close/>
                  <a:moveTo>
                    <a:pt x="391" y="2058"/>
                  </a:moveTo>
                  <a:cubicBezTo>
                    <a:pt x="441" y="2058"/>
                    <a:pt x="485" y="2070"/>
                    <a:pt x="521" y="2090"/>
                  </a:cubicBezTo>
                  <a:cubicBezTo>
                    <a:pt x="511" y="2116"/>
                    <a:pt x="486" y="2165"/>
                    <a:pt x="460" y="2173"/>
                  </a:cubicBezTo>
                  <a:cubicBezTo>
                    <a:pt x="430" y="2183"/>
                    <a:pt x="277" y="2183"/>
                    <a:pt x="180" y="2181"/>
                  </a:cubicBezTo>
                  <a:cubicBezTo>
                    <a:pt x="189" y="2158"/>
                    <a:pt x="200" y="2139"/>
                    <a:pt x="215" y="2124"/>
                  </a:cubicBezTo>
                  <a:cubicBezTo>
                    <a:pt x="257" y="2081"/>
                    <a:pt x="318" y="2058"/>
                    <a:pt x="391" y="2058"/>
                  </a:cubicBezTo>
                  <a:close/>
                  <a:moveTo>
                    <a:pt x="168" y="2230"/>
                  </a:moveTo>
                  <a:cubicBezTo>
                    <a:pt x="169" y="2230"/>
                    <a:pt x="169" y="2231"/>
                    <a:pt x="169" y="2231"/>
                  </a:cubicBezTo>
                  <a:cubicBezTo>
                    <a:pt x="188" y="2231"/>
                    <a:pt x="238" y="2232"/>
                    <a:pt x="293" y="2232"/>
                  </a:cubicBezTo>
                  <a:cubicBezTo>
                    <a:pt x="366" y="2232"/>
                    <a:pt x="448" y="2230"/>
                    <a:pt x="476" y="2221"/>
                  </a:cubicBezTo>
                  <a:cubicBezTo>
                    <a:pt x="520" y="2206"/>
                    <a:pt x="550" y="2150"/>
                    <a:pt x="563" y="2121"/>
                  </a:cubicBezTo>
                  <a:cubicBezTo>
                    <a:pt x="563" y="2121"/>
                    <a:pt x="563" y="2121"/>
                    <a:pt x="563" y="2121"/>
                  </a:cubicBezTo>
                  <a:cubicBezTo>
                    <a:pt x="600" y="2158"/>
                    <a:pt x="617" y="2212"/>
                    <a:pt x="617" y="2294"/>
                  </a:cubicBezTo>
                  <a:cubicBezTo>
                    <a:pt x="617" y="2437"/>
                    <a:pt x="520" y="2597"/>
                    <a:pt x="391" y="2597"/>
                  </a:cubicBezTo>
                  <a:cubicBezTo>
                    <a:pt x="261" y="2597"/>
                    <a:pt x="164" y="2437"/>
                    <a:pt x="164" y="2294"/>
                  </a:cubicBezTo>
                  <a:cubicBezTo>
                    <a:pt x="164" y="2270"/>
                    <a:pt x="166" y="2249"/>
                    <a:pt x="168" y="223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6">
              <a:extLst>
                <a:ext uri="{FF2B5EF4-FFF2-40B4-BE49-F238E27FC236}">
                  <a16:creationId xmlns:a16="http://schemas.microsoft.com/office/drawing/2014/main" id="{582A519E-17B3-45C0-8A9C-DBC998161530}"/>
                </a:ext>
              </a:extLst>
            </p:cNvPr>
            <p:cNvSpPr>
              <a:spLocks noSelect="1"/>
            </p:cNvSpPr>
            <p:nvPr userDrawn="1"/>
          </p:nvSpPr>
          <p:spPr bwMode="auto">
            <a:xfrm>
              <a:off x="435" y="1604"/>
              <a:ext cx="6607" cy="584"/>
            </a:xfrm>
            <a:custGeom>
              <a:avLst/>
              <a:gdLst>
                <a:gd name="T0" fmla="*/ 3052 w 33040"/>
                <a:gd name="T1" fmla="*/ 390 h 2920"/>
                <a:gd name="T2" fmla="*/ 2452 w 33040"/>
                <a:gd name="T3" fmla="*/ 0 h 2920"/>
                <a:gd name="T4" fmla="*/ 1806 w 33040"/>
                <a:gd name="T5" fmla="*/ 773 h 2920"/>
                <a:gd name="T6" fmla="*/ 1861 w 33040"/>
                <a:gd name="T7" fmla="*/ 789 h 2920"/>
                <a:gd name="T8" fmla="*/ 1848 w 33040"/>
                <a:gd name="T9" fmla="*/ 612 h 2920"/>
                <a:gd name="T10" fmla="*/ 2014 w 33040"/>
                <a:gd name="T11" fmla="*/ 435 h 2920"/>
                <a:gd name="T12" fmla="*/ 2201 w 33040"/>
                <a:gd name="T13" fmla="*/ 265 h 2920"/>
                <a:gd name="T14" fmla="*/ 2427 w 33040"/>
                <a:gd name="T15" fmla="*/ 166 h 2920"/>
                <a:gd name="T16" fmla="*/ 2695 w 33040"/>
                <a:gd name="T17" fmla="*/ 230 h 2920"/>
                <a:gd name="T18" fmla="*/ 2995 w 33040"/>
                <a:gd name="T19" fmla="*/ 388 h 2920"/>
                <a:gd name="T20" fmla="*/ 3016 w 33040"/>
                <a:gd name="T21" fmla="*/ 434 h 2920"/>
                <a:gd name="T22" fmla="*/ 2298 w 33040"/>
                <a:gd name="T23" fmla="*/ 654 h 2920"/>
                <a:gd name="T24" fmla="*/ 2305 w 33040"/>
                <a:gd name="T25" fmla="*/ 704 h 2920"/>
                <a:gd name="T26" fmla="*/ 2596 w 33040"/>
                <a:gd name="T27" fmla="*/ 645 h 2920"/>
                <a:gd name="T28" fmla="*/ 2910 w 33040"/>
                <a:gd name="T29" fmla="*/ 739 h 2920"/>
                <a:gd name="T30" fmla="*/ 3056 w 33040"/>
                <a:gd name="T31" fmla="*/ 866 h 2920"/>
                <a:gd name="T32" fmla="*/ 3109 w 33040"/>
                <a:gd name="T33" fmla="*/ 656 h 2920"/>
                <a:gd name="T34" fmla="*/ 2532 w 33040"/>
                <a:gd name="T35" fmla="*/ 708 h 2920"/>
                <a:gd name="T36" fmla="*/ 2447 w 33040"/>
                <a:gd name="T37" fmla="*/ 558 h 2920"/>
                <a:gd name="T38" fmla="*/ 2532 w 33040"/>
                <a:gd name="T39" fmla="*/ 708 h 2920"/>
                <a:gd name="T40" fmla="*/ 2763 w 33040"/>
                <a:gd name="T41" fmla="*/ 2424 h 2920"/>
                <a:gd name="T42" fmla="*/ 1177 w 33040"/>
                <a:gd name="T43" fmla="*/ 2331 h 2920"/>
                <a:gd name="T44" fmla="*/ 1153 w 33040"/>
                <a:gd name="T45" fmla="*/ 2287 h 2920"/>
                <a:gd name="T46" fmla="*/ 4284 w 33040"/>
                <a:gd name="T47" fmla="*/ 1084 h 2920"/>
                <a:gd name="T48" fmla="*/ 3444 w 33040"/>
                <a:gd name="T49" fmla="*/ 1738 h 2920"/>
                <a:gd name="T50" fmla="*/ 4118 w 33040"/>
                <a:gd name="T51" fmla="*/ 869 h 2920"/>
                <a:gd name="T52" fmla="*/ 4308 w 33040"/>
                <a:gd name="T53" fmla="*/ 890 h 2920"/>
                <a:gd name="T54" fmla="*/ 1733 w 33040"/>
                <a:gd name="T55" fmla="*/ 2409 h 2920"/>
                <a:gd name="T56" fmla="*/ 30545 w 33040"/>
                <a:gd name="T57" fmla="*/ 1094 h 2920"/>
                <a:gd name="T58" fmla="*/ 30215 w 33040"/>
                <a:gd name="T59" fmla="*/ 821 h 2920"/>
                <a:gd name="T60" fmla="*/ 30545 w 33040"/>
                <a:gd name="T61" fmla="*/ 1094 h 2920"/>
                <a:gd name="T62" fmla="*/ 30516 w 33040"/>
                <a:gd name="T63" fmla="*/ 302 h 2920"/>
                <a:gd name="T64" fmla="*/ 30656 w 33040"/>
                <a:gd name="T65" fmla="*/ 580 h 2920"/>
                <a:gd name="T66" fmla="*/ 29801 w 33040"/>
                <a:gd name="T67" fmla="*/ 585 h 2920"/>
                <a:gd name="T68" fmla="*/ 30215 w 33040"/>
                <a:gd name="T69" fmla="*/ 306 h 2920"/>
                <a:gd name="T70" fmla="*/ 30129 w 33040"/>
                <a:gd name="T71" fmla="*/ 1260 h 2920"/>
                <a:gd name="T72" fmla="*/ 30407 w 33040"/>
                <a:gd name="T73" fmla="*/ 639 h 2920"/>
                <a:gd name="T74" fmla="*/ 30450 w 33040"/>
                <a:gd name="T75" fmla="*/ 848 h 2920"/>
                <a:gd name="T76" fmla="*/ 29984 w 33040"/>
                <a:gd name="T77" fmla="*/ 827 h 2920"/>
                <a:gd name="T78" fmla="*/ 30474 w 33040"/>
                <a:gd name="T79" fmla="*/ 998 h 2920"/>
                <a:gd name="T80" fmla="*/ 30112 w 33040"/>
                <a:gd name="T81" fmla="*/ 848 h 2920"/>
                <a:gd name="T82" fmla="*/ 30392 w 33040"/>
                <a:gd name="T83" fmla="*/ 1248 h 2920"/>
                <a:gd name="T84" fmla="*/ 30369 w 33040"/>
                <a:gd name="T85" fmla="*/ 840 h 2920"/>
                <a:gd name="T86" fmla="*/ 30215 w 33040"/>
                <a:gd name="T87" fmla="*/ 485 h 2920"/>
                <a:gd name="T88" fmla="*/ 29867 w 33040"/>
                <a:gd name="T89" fmla="*/ 1063 h 2920"/>
                <a:gd name="T90" fmla="*/ 30215 w 33040"/>
                <a:gd name="T91" fmla="*/ 435 h 2920"/>
                <a:gd name="T92" fmla="*/ 32965 w 33040"/>
                <a:gd name="T93" fmla="*/ 572 h 2920"/>
                <a:gd name="T94" fmla="*/ 32547 w 33040"/>
                <a:gd name="T95" fmla="*/ 797 h 2920"/>
                <a:gd name="T96" fmla="*/ 33040 w 33040"/>
                <a:gd name="T97" fmla="*/ 797 h 2920"/>
                <a:gd name="T98" fmla="*/ 32917 w 33040"/>
                <a:gd name="T99" fmla="*/ 740 h 2920"/>
                <a:gd name="T100" fmla="*/ 32644 w 33040"/>
                <a:gd name="T101" fmla="*/ 1072 h 2920"/>
                <a:gd name="T102" fmla="*/ 32990 w 33040"/>
                <a:gd name="T103" fmla="*/ 797 h 2920"/>
                <a:gd name="T104" fmla="*/ 32768 w 33040"/>
                <a:gd name="T105" fmla="*/ 951 h 2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40" h="2920">
                  <a:moveTo>
                    <a:pt x="3162" y="449"/>
                  </a:moveTo>
                  <a:cubicBezTo>
                    <a:pt x="3081" y="470"/>
                    <a:pt x="3081" y="470"/>
                    <a:pt x="3081" y="470"/>
                  </a:cubicBezTo>
                  <a:cubicBezTo>
                    <a:pt x="3073" y="443"/>
                    <a:pt x="3064" y="417"/>
                    <a:pt x="3053" y="392"/>
                  </a:cubicBezTo>
                  <a:cubicBezTo>
                    <a:pt x="3053" y="392"/>
                    <a:pt x="3053" y="391"/>
                    <a:pt x="3052" y="390"/>
                  </a:cubicBezTo>
                  <a:cubicBezTo>
                    <a:pt x="3052" y="390"/>
                    <a:pt x="3052" y="390"/>
                    <a:pt x="3052" y="390"/>
                  </a:cubicBezTo>
                  <a:cubicBezTo>
                    <a:pt x="3000" y="274"/>
                    <a:pt x="2916" y="177"/>
                    <a:pt x="2811" y="108"/>
                  </a:cubicBezTo>
                  <a:cubicBezTo>
                    <a:pt x="2809" y="107"/>
                    <a:pt x="2808" y="105"/>
                    <a:pt x="2806" y="104"/>
                  </a:cubicBezTo>
                  <a:cubicBezTo>
                    <a:pt x="2805" y="103"/>
                    <a:pt x="2803" y="102"/>
                    <a:pt x="2801" y="102"/>
                  </a:cubicBezTo>
                  <a:cubicBezTo>
                    <a:pt x="2700" y="38"/>
                    <a:pt x="2581" y="1"/>
                    <a:pt x="2453" y="0"/>
                  </a:cubicBezTo>
                  <a:cubicBezTo>
                    <a:pt x="2453" y="0"/>
                    <a:pt x="2453" y="0"/>
                    <a:pt x="2452" y="0"/>
                  </a:cubicBezTo>
                  <a:cubicBezTo>
                    <a:pt x="2452" y="0"/>
                    <a:pt x="2451" y="0"/>
                    <a:pt x="2451" y="0"/>
                  </a:cubicBezTo>
                  <a:cubicBezTo>
                    <a:pt x="2427" y="0"/>
                    <a:pt x="2404" y="1"/>
                    <a:pt x="2380" y="4"/>
                  </a:cubicBezTo>
                  <a:cubicBezTo>
                    <a:pt x="2060" y="38"/>
                    <a:pt x="1820" y="286"/>
                    <a:pt x="1797" y="609"/>
                  </a:cubicBezTo>
                  <a:cubicBezTo>
                    <a:pt x="1794" y="663"/>
                    <a:pt x="1797" y="717"/>
                    <a:pt x="1806" y="770"/>
                  </a:cubicBezTo>
                  <a:cubicBezTo>
                    <a:pt x="1806" y="771"/>
                    <a:pt x="1806" y="772"/>
                    <a:pt x="1806" y="773"/>
                  </a:cubicBezTo>
                  <a:cubicBezTo>
                    <a:pt x="1806" y="774"/>
                    <a:pt x="1807" y="775"/>
                    <a:pt x="1807" y="776"/>
                  </a:cubicBezTo>
                  <a:cubicBezTo>
                    <a:pt x="1812" y="800"/>
                    <a:pt x="1817" y="824"/>
                    <a:pt x="1824" y="848"/>
                  </a:cubicBezTo>
                  <a:cubicBezTo>
                    <a:pt x="1828" y="861"/>
                    <a:pt x="1842" y="869"/>
                    <a:pt x="1856" y="864"/>
                  </a:cubicBezTo>
                  <a:cubicBezTo>
                    <a:pt x="1869" y="860"/>
                    <a:pt x="1876" y="846"/>
                    <a:pt x="1872" y="833"/>
                  </a:cubicBezTo>
                  <a:cubicBezTo>
                    <a:pt x="1868" y="818"/>
                    <a:pt x="1864" y="804"/>
                    <a:pt x="1861" y="789"/>
                  </a:cubicBezTo>
                  <a:cubicBezTo>
                    <a:pt x="1974" y="768"/>
                    <a:pt x="1974" y="768"/>
                    <a:pt x="1974" y="768"/>
                  </a:cubicBezTo>
                  <a:cubicBezTo>
                    <a:pt x="1988" y="766"/>
                    <a:pt x="1997" y="753"/>
                    <a:pt x="1995" y="739"/>
                  </a:cubicBezTo>
                  <a:cubicBezTo>
                    <a:pt x="1992" y="725"/>
                    <a:pt x="1979" y="716"/>
                    <a:pt x="1965" y="719"/>
                  </a:cubicBezTo>
                  <a:cubicBezTo>
                    <a:pt x="1852" y="739"/>
                    <a:pt x="1852" y="739"/>
                    <a:pt x="1852" y="739"/>
                  </a:cubicBezTo>
                  <a:cubicBezTo>
                    <a:pt x="1846" y="697"/>
                    <a:pt x="1845" y="655"/>
                    <a:pt x="1848" y="612"/>
                  </a:cubicBezTo>
                  <a:cubicBezTo>
                    <a:pt x="1852" y="549"/>
                    <a:pt x="1866" y="489"/>
                    <a:pt x="1887" y="433"/>
                  </a:cubicBezTo>
                  <a:cubicBezTo>
                    <a:pt x="1994" y="481"/>
                    <a:pt x="1994" y="481"/>
                    <a:pt x="1994" y="481"/>
                  </a:cubicBezTo>
                  <a:cubicBezTo>
                    <a:pt x="1997" y="482"/>
                    <a:pt x="2001" y="483"/>
                    <a:pt x="2004" y="483"/>
                  </a:cubicBezTo>
                  <a:cubicBezTo>
                    <a:pt x="2014" y="483"/>
                    <a:pt x="2023" y="477"/>
                    <a:pt x="2027" y="468"/>
                  </a:cubicBezTo>
                  <a:cubicBezTo>
                    <a:pt x="2033" y="455"/>
                    <a:pt x="2027" y="440"/>
                    <a:pt x="2014" y="435"/>
                  </a:cubicBezTo>
                  <a:cubicBezTo>
                    <a:pt x="1907" y="387"/>
                    <a:pt x="1907" y="387"/>
                    <a:pt x="1907" y="387"/>
                  </a:cubicBezTo>
                  <a:cubicBezTo>
                    <a:pt x="1952" y="294"/>
                    <a:pt x="2019" y="215"/>
                    <a:pt x="2103" y="158"/>
                  </a:cubicBezTo>
                  <a:cubicBezTo>
                    <a:pt x="2167" y="257"/>
                    <a:pt x="2167" y="257"/>
                    <a:pt x="2167" y="257"/>
                  </a:cubicBezTo>
                  <a:cubicBezTo>
                    <a:pt x="2171" y="265"/>
                    <a:pt x="2180" y="269"/>
                    <a:pt x="2188" y="269"/>
                  </a:cubicBezTo>
                  <a:cubicBezTo>
                    <a:pt x="2192" y="269"/>
                    <a:pt x="2197" y="267"/>
                    <a:pt x="2201" y="265"/>
                  </a:cubicBezTo>
                  <a:cubicBezTo>
                    <a:pt x="2213" y="257"/>
                    <a:pt x="2216" y="242"/>
                    <a:pt x="2209" y="230"/>
                  </a:cubicBezTo>
                  <a:cubicBezTo>
                    <a:pt x="2145" y="131"/>
                    <a:pt x="2145" y="131"/>
                    <a:pt x="2145" y="131"/>
                  </a:cubicBezTo>
                  <a:cubicBezTo>
                    <a:pt x="2217" y="90"/>
                    <a:pt x="2297" y="63"/>
                    <a:pt x="2385" y="54"/>
                  </a:cubicBezTo>
                  <a:cubicBezTo>
                    <a:pt x="2399" y="52"/>
                    <a:pt x="2413" y="52"/>
                    <a:pt x="2427" y="52"/>
                  </a:cubicBezTo>
                  <a:cubicBezTo>
                    <a:pt x="2427" y="166"/>
                    <a:pt x="2427" y="166"/>
                    <a:pt x="2427" y="166"/>
                  </a:cubicBezTo>
                  <a:cubicBezTo>
                    <a:pt x="2427" y="180"/>
                    <a:pt x="2438" y="191"/>
                    <a:pt x="2452" y="191"/>
                  </a:cubicBezTo>
                  <a:cubicBezTo>
                    <a:pt x="2466" y="191"/>
                    <a:pt x="2477" y="180"/>
                    <a:pt x="2477" y="166"/>
                  </a:cubicBezTo>
                  <a:cubicBezTo>
                    <a:pt x="2477" y="52"/>
                    <a:pt x="2477" y="52"/>
                    <a:pt x="2477" y="52"/>
                  </a:cubicBezTo>
                  <a:cubicBezTo>
                    <a:pt x="2579" y="56"/>
                    <a:pt x="2675" y="84"/>
                    <a:pt x="2758" y="133"/>
                  </a:cubicBezTo>
                  <a:cubicBezTo>
                    <a:pt x="2695" y="230"/>
                    <a:pt x="2695" y="230"/>
                    <a:pt x="2695" y="230"/>
                  </a:cubicBezTo>
                  <a:cubicBezTo>
                    <a:pt x="2688" y="242"/>
                    <a:pt x="2691" y="257"/>
                    <a:pt x="2703" y="265"/>
                  </a:cubicBezTo>
                  <a:cubicBezTo>
                    <a:pt x="2707" y="267"/>
                    <a:pt x="2712" y="269"/>
                    <a:pt x="2717" y="269"/>
                  </a:cubicBezTo>
                  <a:cubicBezTo>
                    <a:pt x="2725" y="269"/>
                    <a:pt x="2733" y="265"/>
                    <a:pt x="2738" y="257"/>
                  </a:cubicBezTo>
                  <a:cubicBezTo>
                    <a:pt x="2800" y="160"/>
                    <a:pt x="2800" y="160"/>
                    <a:pt x="2800" y="160"/>
                  </a:cubicBezTo>
                  <a:cubicBezTo>
                    <a:pt x="2883" y="219"/>
                    <a:pt x="2950" y="297"/>
                    <a:pt x="2995" y="388"/>
                  </a:cubicBezTo>
                  <a:cubicBezTo>
                    <a:pt x="2890" y="435"/>
                    <a:pt x="2890" y="435"/>
                    <a:pt x="2890" y="435"/>
                  </a:cubicBezTo>
                  <a:cubicBezTo>
                    <a:pt x="2878" y="440"/>
                    <a:pt x="2872" y="455"/>
                    <a:pt x="2877" y="468"/>
                  </a:cubicBezTo>
                  <a:cubicBezTo>
                    <a:pt x="2882" y="477"/>
                    <a:pt x="2891" y="483"/>
                    <a:pt x="2900" y="483"/>
                  </a:cubicBezTo>
                  <a:cubicBezTo>
                    <a:pt x="2904" y="483"/>
                    <a:pt x="2907" y="482"/>
                    <a:pt x="2911" y="481"/>
                  </a:cubicBezTo>
                  <a:cubicBezTo>
                    <a:pt x="3016" y="434"/>
                    <a:pt x="3016" y="434"/>
                    <a:pt x="3016" y="434"/>
                  </a:cubicBezTo>
                  <a:cubicBezTo>
                    <a:pt x="3022" y="450"/>
                    <a:pt x="3027" y="466"/>
                    <a:pt x="3032" y="482"/>
                  </a:cubicBezTo>
                  <a:cubicBezTo>
                    <a:pt x="2583" y="596"/>
                    <a:pt x="2583" y="596"/>
                    <a:pt x="2583" y="596"/>
                  </a:cubicBezTo>
                  <a:cubicBezTo>
                    <a:pt x="2571" y="568"/>
                    <a:pt x="2550" y="545"/>
                    <a:pt x="2523" y="528"/>
                  </a:cubicBezTo>
                  <a:cubicBezTo>
                    <a:pt x="2452" y="486"/>
                    <a:pt x="2360" y="510"/>
                    <a:pt x="2318" y="581"/>
                  </a:cubicBezTo>
                  <a:cubicBezTo>
                    <a:pt x="2304" y="604"/>
                    <a:pt x="2298" y="629"/>
                    <a:pt x="2298" y="654"/>
                  </a:cubicBezTo>
                  <a:cubicBezTo>
                    <a:pt x="2156" y="690"/>
                    <a:pt x="2156" y="690"/>
                    <a:pt x="2156" y="690"/>
                  </a:cubicBezTo>
                  <a:cubicBezTo>
                    <a:pt x="2143" y="693"/>
                    <a:pt x="2135" y="707"/>
                    <a:pt x="2138" y="720"/>
                  </a:cubicBezTo>
                  <a:cubicBezTo>
                    <a:pt x="2141" y="732"/>
                    <a:pt x="2151" y="739"/>
                    <a:pt x="2162" y="739"/>
                  </a:cubicBezTo>
                  <a:cubicBezTo>
                    <a:pt x="2164" y="739"/>
                    <a:pt x="2167" y="739"/>
                    <a:pt x="2169" y="739"/>
                  </a:cubicBezTo>
                  <a:cubicBezTo>
                    <a:pt x="2305" y="704"/>
                    <a:pt x="2305" y="704"/>
                    <a:pt x="2305" y="704"/>
                  </a:cubicBezTo>
                  <a:cubicBezTo>
                    <a:pt x="2316" y="737"/>
                    <a:pt x="2338" y="767"/>
                    <a:pt x="2370" y="786"/>
                  </a:cubicBezTo>
                  <a:cubicBezTo>
                    <a:pt x="2394" y="800"/>
                    <a:pt x="2420" y="807"/>
                    <a:pt x="2446" y="807"/>
                  </a:cubicBezTo>
                  <a:cubicBezTo>
                    <a:pt x="2459" y="807"/>
                    <a:pt x="2471" y="805"/>
                    <a:pt x="2484" y="802"/>
                  </a:cubicBezTo>
                  <a:cubicBezTo>
                    <a:pt x="2522" y="792"/>
                    <a:pt x="2555" y="768"/>
                    <a:pt x="2575" y="734"/>
                  </a:cubicBezTo>
                  <a:cubicBezTo>
                    <a:pt x="2591" y="707"/>
                    <a:pt x="2598" y="676"/>
                    <a:pt x="2596" y="645"/>
                  </a:cubicBezTo>
                  <a:cubicBezTo>
                    <a:pt x="3045" y="531"/>
                    <a:pt x="3045" y="531"/>
                    <a:pt x="3045" y="531"/>
                  </a:cubicBezTo>
                  <a:cubicBezTo>
                    <a:pt x="3054" y="571"/>
                    <a:pt x="3058" y="613"/>
                    <a:pt x="3058" y="656"/>
                  </a:cubicBezTo>
                  <a:cubicBezTo>
                    <a:pt x="3058" y="684"/>
                    <a:pt x="3056" y="712"/>
                    <a:pt x="3053" y="739"/>
                  </a:cubicBezTo>
                  <a:cubicBezTo>
                    <a:pt x="2939" y="719"/>
                    <a:pt x="2939" y="719"/>
                    <a:pt x="2939" y="719"/>
                  </a:cubicBezTo>
                  <a:cubicBezTo>
                    <a:pt x="2925" y="716"/>
                    <a:pt x="2912" y="725"/>
                    <a:pt x="2910" y="739"/>
                  </a:cubicBezTo>
                  <a:cubicBezTo>
                    <a:pt x="2907" y="753"/>
                    <a:pt x="2916" y="766"/>
                    <a:pt x="2930" y="768"/>
                  </a:cubicBezTo>
                  <a:cubicBezTo>
                    <a:pt x="3044" y="789"/>
                    <a:pt x="3044" y="789"/>
                    <a:pt x="3044" y="789"/>
                  </a:cubicBezTo>
                  <a:cubicBezTo>
                    <a:pt x="3041" y="804"/>
                    <a:pt x="3037" y="819"/>
                    <a:pt x="3032" y="833"/>
                  </a:cubicBezTo>
                  <a:cubicBezTo>
                    <a:pt x="3028" y="846"/>
                    <a:pt x="3036" y="860"/>
                    <a:pt x="3049" y="864"/>
                  </a:cubicBezTo>
                  <a:cubicBezTo>
                    <a:pt x="3051" y="865"/>
                    <a:pt x="3054" y="866"/>
                    <a:pt x="3056" y="866"/>
                  </a:cubicBezTo>
                  <a:cubicBezTo>
                    <a:pt x="3067" y="866"/>
                    <a:pt x="3077" y="859"/>
                    <a:pt x="3080" y="848"/>
                  </a:cubicBezTo>
                  <a:cubicBezTo>
                    <a:pt x="3088" y="824"/>
                    <a:pt x="3093" y="799"/>
                    <a:pt x="3098" y="775"/>
                  </a:cubicBezTo>
                  <a:cubicBezTo>
                    <a:pt x="3098" y="774"/>
                    <a:pt x="3098" y="774"/>
                    <a:pt x="3098" y="773"/>
                  </a:cubicBezTo>
                  <a:cubicBezTo>
                    <a:pt x="3098" y="773"/>
                    <a:pt x="3098" y="772"/>
                    <a:pt x="3098" y="772"/>
                  </a:cubicBezTo>
                  <a:cubicBezTo>
                    <a:pt x="3105" y="734"/>
                    <a:pt x="3109" y="695"/>
                    <a:pt x="3109" y="656"/>
                  </a:cubicBezTo>
                  <a:cubicBezTo>
                    <a:pt x="3109" y="609"/>
                    <a:pt x="3103" y="563"/>
                    <a:pt x="3094" y="518"/>
                  </a:cubicBezTo>
                  <a:cubicBezTo>
                    <a:pt x="3175" y="497"/>
                    <a:pt x="3175" y="497"/>
                    <a:pt x="3175" y="497"/>
                  </a:cubicBezTo>
                  <a:cubicBezTo>
                    <a:pt x="3188" y="494"/>
                    <a:pt x="3196" y="480"/>
                    <a:pt x="3193" y="467"/>
                  </a:cubicBezTo>
                  <a:cubicBezTo>
                    <a:pt x="3189" y="453"/>
                    <a:pt x="3176" y="445"/>
                    <a:pt x="3162" y="449"/>
                  </a:cubicBezTo>
                  <a:close/>
                  <a:moveTo>
                    <a:pt x="2532" y="708"/>
                  </a:moveTo>
                  <a:cubicBezTo>
                    <a:pt x="2519" y="731"/>
                    <a:pt x="2497" y="747"/>
                    <a:pt x="2471" y="754"/>
                  </a:cubicBezTo>
                  <a:cubicBezTo>
                    <a:pt x="2445" y="760"/>
                    <a:pt x="2419" y="756"/>
                    <a:pt x="2396" y="743"/>
                  </a:cubicBezTo>
                  <a:cubicBezTo>
                    <a:pt x="2349" y="715"/>
                    <a:pt x="2333" y="654"/>
                    <a:pt x="2361" y="606"/>
                  </a:cubicBezTo>
                  <a:cubicBezTo>
                    <a:pt x="2375" y="584"/>
                    <a:pt x="2396" y="567"/>
                    <a:pt x="2422" y="561"/>
                  </a:cubicBezTo>
                  <a:cubicBezTo>
                    <a:pt x="2430" y="559"/>
                    <a:pt x="2439" y="558"/>
                    <a:pt x="2447" y="558"/>
                  </a:cubicBezTo>
                  <a:cubicBezTo>
                    <a:pt x="2465" y="558"/>
                    <a:pt x="2482" y="562"/>
                    <a:pt x="2497" y="572"/>
                  </a:cubicBezTo>
                  <a:cubicBezTo>
                    <a:pt x="2519" y="585"/>
                    <a:pt x="2535" y="605"/>
                    <a:pt x="2542" y="629"/>
                  </a:cubicBezTo>
                  <a:cubicBezTo>
                    <a:pt x="2542" y="630"/>
                    <a:pt x="2542" y="632"/>
                    <a:pt x="2542" y="633"/>
                  </a:cubicBezTo>
                  <a:cubicBezTo>
                    <a:pt x="2542" y="634"/>
                    <a:pt x="2543" y="635"/>
                    <a:pt x="2544" y="637"/>
                  </a:cubicBezTo>
                  <a:cubicBezTo>
                    <a:pt x="2549" y="661"/>
                    <a:pt x="2545" y="686"/>
                    <a:pt x="2532" y="708"/>
                  </a:cubicBezTo>
                  <a:close/>
                  <a:moveTo>
                    <a:pt x="2970" y="2215"/>
                  </a:moveTo>
                  <a:cubicBezTo>
                    <a:pt x="2980" y="2225"/>
                    <a:pt x="2980" y="2241"/>
                    <a:pt x="2970" y="2251"/>
                  </a:cubicBezTo>
                  <a:cubicBezTo>
                    <a:pt x="2798" y="2424"/>
                    <a:pt x="2798" y="2424"/>
                    <a:pt x="2798" y="2424"/>
                  </a:cubicBezTo>
                  <a:cubicBezTo>
                    <a:pt x="2793" y="2429"/>
                    <a:pt x="2787" y="2431"/>
                    <a:pt x="2780" y="2431"/>
                  </a:cubicBezTo>
                  <a:cubicBezTo>
                    <a:pt x="2774" y="2431"/>
                    <a:pt x="2767" y="2429"/>
                    <a:pt x="2763" y="2424"/>
                  </a:cubicBezTo>
                  <a:cubicBezTo>
                    <a:pt x="2753" y="2414"/>
                    <a:pt x="2753" y="2398"/>
                    <a:pt x="2762" y="2388"/>
                  </a:cubicBezTo>
                  <a:cubicBezTo>
                    <a:pt x="2935" y="2215"/>
                    <a:pt x="2935" y="2215"/>
                    <a:pt x="2935" y="2215"/>
                  </a:cubicBezTo>
                  <a:cubicBezTo>
                    <a:pt x="2945" y="2205"/>
                    <a:pt x="2961" y="2205"/>
                    <a:pt x="2970" y="2215"/>
                  </a:cubicBezTo>
                  <a:close/>
                  <a:moveTo>
                    <a:pt x="1187" y="2298"/>
                  </a:moveTo>
                  <a:cubicBezTo>
                    <a:pt x="1194" y="2310"/>
                    <a:pt x="1189" y="2325"/>
                    <a:pt x="1177" y="2331"/>
                  </a:cubicBezTo>
                  <a:cubicBezTo>
                    <a:pt x="40" y="2918"/>
                    <a:pt x="40" y="2918"/>
                    <a:pt x="40" y="2918"/>
                  </a:cubicBezTo>
                  <a:cubicBezTo>
                    <a:pt x="36" y="2920"/>
                    <a:pt x="32" y="2920"/>
                    <a:pt x="28" y="2920"/>
                  </a:cubicBezTo>
                  <a:cubicBezTo>
                    <a:pt x="19" y="2920"/>
                    <a:pt x="10" y="2916"/>
                    <a:pt x="6" y="2907"/>
                  </a:cubicBezTo>
                  <a:cubicBezTo>
                    <a:pt x="0" y="2895"/>
                    <a:pt x="4" y="2879"/>
                    <a:pt x="17" y="2873"/>
                  </a:cubicBezTo>
                  <a:cubicBezTo>
                    <a:pt x="1153" y="2287"/>
                    <a:pt x="1153" y="2287"/>
                    <a:pt x="1153" y="2287"/>
                  </a:cubicBezTo>
                  <a:cubicBezTo>
                    <a:pt x="1166" y="2280"/>
                    <a:pt x="1181" y="2285"/>
                    <a:pt x="1187" y="2298"/>
                  </a:cubicBezTo>
                  <a:close/>
                  <a:moveTo>
                    <a:pt x="4309" y="893"/>
                  </a:moveTo>
                  <a:cubicBezTo>
                    <a:pt x="4309" y="1059"/>
                    <a:pt x="4309" y="1059"/>
                    <a:pt x="4309" y="1059"/>
                  </a:cubicBezTo>
                  <a:cubicBezTo>
                    <a:pt x="4309" y="1072"/>
                    <a:pt x="4298" y="1084"/>
                    <a:pt x="4284" y="1084"/>
                  </a:cubicBezTo>
                  <a:cubicBezTo>
                    <a:pt x="4284" y="1084"/>
                    <a:pt x="4284" y="1084"/>
                    <a:pt x="4284" y="1084"/>
                  </a:cubicBezTo>
                  <a:cubicBezTo>
                    <a:pt x="4270" y="1084"/>
                    <a:pt x="4259" y="1073"/>
                    <a:pt x="4259" y="1059"/>
                  </a:cubicBezTo>
                  <a:cubicBezTo>
                    <a:pt x="4259" y="954"/>
                    <a:pt x="4259" y="954"/>
                    <a:pt x="4259" y="954"/>
                  </a:cubicBezTo>
                  <a:cubicBezTo>
                    <a:pt x="3479" y="1738"/>
                    <a:pt x="3479" y="1738"/>
                    <a:pt x="3479" y="1738"/>
                  </a:cubicBezTo>
                  <a:cubicBezTo>
                    <a:pt x="3474" y="1743"/>
                    <a:pt x="3468" y="1745"/>
                    <a:pt x="3461" y="1745"/>
                  </a:cubicBezTo>
                  <a:cubicBezTo>
                    <a:pt x="3455" y="1745"/>
                    <a:pt x="3448" y="1743"/>
                    <a:pt x="3444" y="1738"/>
                  </a:cubicBezTo>
                  <a:cubicBezTo>
                    <a:pt x="3434" y="1728"/>
                    <a:pt x="3434" y="1712"/>
                    <a:pt x="3443" y="1703"/>
                  </a:cubicBezTo>
                  <a:cubicBezTo>
                    <a:pt x="4223" y="919"/>
                    <a:pt x="4223" y="919"/>
                    <a:pt x="4223" y="919"/>
                  </a:cubicBezTo>
                  <a:cubicBezTo>
                    <a:pt x="4119" y="919"/>
                    <a:pt x="4119" y="919"/>
                    <a:pt x="4119" y="919"/>
                  </a:cubicBezTo>
                  <a:cubicBezTo>
                    <a:pt x="4104" y="919"/>
                    <a:pt x="4093" y="908"/>
                    <a:pt x="4093" y="894"/>
                  </a:cubicBezTo>
                  <a:cubicBezTo>
                    <a:pt x="4093" y="880"/>
                    <a:pt x="4105" y="869"/>
                    <a:pt x="4118" y="869"/>
                  </a:cubicBezTo>
                  <a:cubicBezTo>
                    <a:pt x="4284" y="868"/>
                    <a:pt x="4284" y="868"/>
                    <a:pt x="4284" y="868"/>
                  </a:cubicBezTo>
                  <a:cubicBezTo>
                    <a:pt x="4284" y="868"/>
                    <a:pt x="4284" y="868"/>
                    <a:pt x="4284" y="868"/>
                  </a:cubicBezTo>
                  <a:cubicBezTo>
                    <a:pt x="4290" y="868"/>
                    <a:pt x="4297" y="871"/>
                    <a:pt x="4301" y="876"/>
                  </a:cubicBezTo>
                  <a:cubicBezTo>
                    <a:pt x="4304" y="878"/>
                    <a:pt x="4306" y="881"/>
                    <a:pt x="4307" y="884"/>
                  </a:cubicBezTo>
                  <a:cubicBezTo>
                    <a:pt x="4308" y="886"/>
                    <a:pt x="4308" y="888"/>
                    <a:pt x="4308" y="890"/>
                  </a:cubicBezTo>
                  <a:cubicBezTo>
                    <a:pt x="4308" y="891"/>
                    <a:pt x="4309" y="892"/>
                    <a:pt x="4309" y="893"/>
                  </a:cubicBezTo>
                  <a:close/>
                  <a:moveTo>
                    <a:pt x="2042" y="2490"/>
                  </a:moveTo>
                  <a:cubicBezTo>
                    <a:pt x="2038" y="2500"/>
                    <a:pt x="2028" y="2507"/>
                    <a:pt x="2018" y="2507"/>
                  </a:cubicBezTo>
                  <a:cubicBezTo>
                    <a:pt x="2015" y="2507"/>
                    <a:pt x="2013" y="2506"/>
                    <a:pt x="2010" y="2505"/>
                  </a:cubicBezTo>
                  <a:cubicBezTo>
                    <a:pt x="1733" y="2409"/>
                    <a:pt x="1733" y="2409"/>
                    <a:pt x="1733" y="2409"/>
                  </a:cubicBezTo>
                  <a:cubicBezTo>
                    <a:pt x="1720" y="2404"/>
                    <a:pt x="1713" y="2390"/>
                    <a:pt x="1717" y="2377"/>
                  </a:cubicBezTo>
                  <a:cubicBezTo>
                    <a:pt x="1722" y="2363"/>
                    <a:pt x="1736" y="2357"/>
                    <a:pt x="1749" y="2361"/>
                  </a:cubicBezTo>
                  <a:cubicBezTo>
                    <a:pt x="2026" y="2458"/>
                    <a:pt x="2026" y="2458"/>
                    <a:pt x="2026" y="2458"/>
                  </a:cubicBezTo>
                  <a:cubicBezTo>
                    <a:pt x="2039" y="2463"/>
                    <a:pt x="2046" y="2477"/>
                    <a:pt x="2042" y="2490"/>
                  </a:cubicBezTo>
                  <a:close/>
                  <a:moveTo>
                    <a:pt x="30545" y="1094"/>
                  </a:moveTo>
                  <a:cubicBezTo>
                    <a:pt x="30546" y="1108"/>
                    <a:pt x="30536" y="1120"/>
                    <a:pt x="30523" y="1122"/>
                  </a:cubicBezTo>
                  <a:cubicBezTo>
                    <a:pt x="30504" y="1124"/>
                    <a:pt x="30486" y="1125"/>
                    <a:pt x="30469" y="1125"/>
                  </a:cubicBezTo>
                  <a:cubicBezTo>
                    <a:pt x="30393" y="1125"/>
                    <a:pt x="30331" y="1104"/>
                    <a:pt x="30283" y="1061"/>
                  </a:cubicBezTo>
                  <a:cubicBezTo>
                    <a:pt x="30191" y="980"/>
                    <a:pt x="30190" y="852"/>
                    <a:pt x="30190" y="846"/>
                  </a:cubicBezTo>
                  <a:cubicBezTo>
                    <a:pt x="30190" y="832"/>
                    <a:pt x="30201" y="821"/>
                    <a:pt x="30215" y="821"/>
                  </a:cubicBezTo>
                  <a:cubicBezTo>
                    <a:pt x="30215" y="821"/>
                    <a:pt x="30215" y="821"/>
                    <a:pt x="30215" y="821"/>
                  </a:cubicBezTo>
                  <a:cubicBezTo>
                    <a:pt x="30229" y="821"/>
                    <a:pt x="30240" y="832"/>
                    <a:pt x="30240" y="846"/>
                  </a:cubicBezTo>
                  <a:cubicBezTo>
                    <a:pt x="30240" y="847"/>
                    <a:pt x="30242" y="958"/>
                    <a:pt x="30317" y="1024"/>
                  </a:cubicBezTo>
                  <a:cubicBezTo>
                    <a:pt x="30364" y="1066"/>
                    <a:pt x="30431" y="1082"/>
                    <a:pt x="30517" y="1072"/>
                  </a:cubicBezTo>
                  <a:cubicBezTo>
                    <a:pt x="30530" y="1070"/>
                    <a:pt x="30543" y="1080"/>
                    <a:pt x="30545" y="1094"/>
                  </a:cubicBezTo>
                  <a:close/>
                  <a:moveTo>
                    <a:pt x="29904" y="283"/>
                  </a:moveTo>
                  <a:cubicBezTo>
                    <a:pt x="29897" y="270"/>
                    <a:pt x="29902" y="255"/>
                    <a:pt x="29915" y="249"/>
                  </a:cubicBezTo>
                  <a:cubicBezTo>
                    <a:pt x="30104" y="153"/>
                    <a:pt x="30341" y="156"/>
                    <a:pt x="30528" y="255"/>
                  </a:cubicBezTo>
                  <a:cubicBezTo>
                    <a:pt x="30540" y="261"/>
                    <a:pt x="30545" y="277"/>
                    <a:pt x="30538" y="289"/>
                  </a:cubicBezTo>
                  <a:cubicBezTo>
                    <a:pt x="30534" y="297"/>
                    <a:pt x="30525" y="302"/>
                    <a:pt x="30516" y="302"/>
                  </a:cubicBezTo>
                  <a:cubicBezTo>
                    <a:pt x="30512" y="302"/>
                    <a:pt x="30508" y="301"/>
                    <a:pt x="30504" y="299"/>
                  </a:cubicBezTo>
                  <a:cubicBezTo>
                    <a:pt x="30331" y="208"/>
                    <a:pt x="30112" y="205"/>
                    <a:pt x="29937" y="294"/>
                  </a:cubicBezTo>
                  <a:cubicBezTo>
                    <a:pt x="29925" y="300"/>
                    <a:pt x="29910" y="295"/>
                    <a:pt x="29904" y="283"/>
                  </a:cubicBezTo>
                  <a:close/>
                  <a:moveTo>
                    <a:pt x="30663" y="545"/>
                  </a:moveTo>
                  <a:cubicBezTo>
                    <a:pt x="30671" y="556"/>
                    <a:pt x="30668" y="572"/>
                    <a:pt x="30656" y="580"/>
                  </a:cubicBezTo>
                  <a:cubicBezTo>
                    <a:pt x="30645" y="587"/>
                    <a:pt x="30629" y="584"/>
                    <a:pt x="30622" y="573"/>
                  </a:cubicBezTo>
                  <a:cubicBezTo>
                    <a:pt x="30600" y="541"/>
                    <a:pt x="30576" y="512"/>
                    <a:pt x="30548" y="487"/>
                  </a:cubicBezTo>
                  <a:cubicBezTo>
                    <a:pt x="30457" y="403"/>
                    <a:pt x="30339" y="356"/>
                    <a:pt x="30215" y="356"/>
                  </a:cubicBezTo>
                  <a:cubicBezTo>
                    <a:pt x="30092" y="356"/>
                    <a:pt x="29973" y="403"/>
                    <a:pt x="29883" y="487"/>
                  </a:cubicBezTo>
                  <a:cubicBezTo>
                    <a:pt x="29851" y="516"/>
                    <a:pt x="29824" y="549"/>
                    <a:pt x="29801" y="585"/>
                  </a:cubicBezTo>
                  <a:cubicBezTo>
                    <a:pt x="29796" y="593"/>
                    <a:pt x="29788" y="597"/>
                    <a:pt x="29780" y="597"/>
                  </a:cubicBezTo>
                  <a:cubicBezTo>
                    <a:pt x="29775" y="597"/>
                    <a:pt x="29771" y="596"/>
                    <a:pt x="29766" y="593"/>
                  </a:cubicBezTo>
                  <a:cubicBezTo>
                    <a:pt x="29755" y="585"/>
                    <a:pt x="29751" y="570"/>
                    <a:pt x="29759" y="558"/>
                  </a:cubicBezTo>
                  <a:cubicBezTo>
                    <a:pt x="29784" y="518"/>
                    <a:pt x="29814" y="482"/>
                    <a:pt x="29849" y="450"/>
                  </a:cubicBezTo>
                  <a:cubicBezTo>
                    <a:pt x="29949" y="357"/>
                    <a:pt x="30079" y="306"/>
                    <a:pt x="30215" y="306"/>
                  </a:cubicBezTo>
                  <a:cubicBezTo>
                    <a:pt x="30352" y="306"/>
                    <a:pt x="30482" y="357"/>
                    <a:pt x="30582" y="450"/>
                  </a:cubicBezTo>
                  <a:cubicBezTo>
                    <a:pt x="30613" y="478"/>
                    <a:pt x="30640" y="510"/>
                    <a:pt x="30663" y="545"/>
                  </a:cubicBezTo>
                  <a:close/>
                  <a:moveTo>
                    <a:pt x="30146" y="1216"/>
                  </a:moveTo>
                  <a:cubicBezTo>
                    <a:pt x="30156" y="1226"/>
                    <a:pt x="30157" y="1241"/>
                    <a:pt x="30148" y="1252"/>
                  </a:cubicBezTo>
                  <a:cubicBezTo>
                    <a:pt x="30143" y="1257"/>
                    <a:pt x="30136" y="1260"/>
                    <a:pt x="30129" y="1260"/>
                  </a:cubicBezTo>
                  <a:cubicBezTo>
                    <a:pt x="30123" y="1260"/>
                    <a:pt x="30117" y="1258"/>
                    <a:pt x="30112" y="1254"/>
                  </a:cubicBezTo>
                  <a:cubicBezTo>
                    <a:pt x="29942" y="1103"/>
                    <a:pt x="29933" y="888"/>
                    <a:pt x="29933" y="847"/>
                  </a:cubicBezTo>
                  <a:cubicBezTo>
                    <a:pt x="29934" y="824"/>
                    <a:pt x="29934" y="824"/>
                    <a:pt x="29934" y="824"/>
                  </a:cubicBezTo>
                  <a:cubicBezTo>
                    <a:pt x="29946" y="677"/>
                    <a:pt x="30069" y="564"/>
                    <a:pt x="30215" y="564"/>
                  </a:cubicBezTo>
                  <a:cubicBezTo>
                    <a:pt x="30287" y="564"/>
                    <a:pt x="30355" y="590"/>
                    <a:pt x="30407" y="639"/>
                  </a:cubicBezTo>
                  <a:cubicBezTo>
                    <a:pt x="30459" y="687"/>
                    <a:pt x="30491" y="753"/>
                    <a:pt x="30497" y="823"/>
                  </a:cubicBezTo>
                  <a:cubicBezTo>
                    <a:pt x="30497" y="823"/>
                    <a:pt x="30497" y="823"/>
                    <a:pt x="30497" y="829"/>
                  </a:cubicBezTo>
                  <a:cubicBezTo>
                    <a:pt x="30498" y="832"/>
                    <a:pt x="30498" y="835"/>
                    <a:pt x="30499" y="837"/>
                  </a:cubicBezTo>
                  <a:cubicBezTo>
                    <a:pt x="30501" y="850"/>
                    <a:pt x="30493" y="864"/>
                    <a:pt x="30479" y="867"/>
                  </a:cubicBezTo>
                  <a:cubicBezTo>
                    <a:pt x="30466" y="870"/>
                    <a:pt x="30453" y="862"/>
                    <a:pt x="30450" y="848"/>
                  </a:cubicBezTo>
                  <a:cubicBezTo>
                    <a:pt x="30449" y="846"/>
                    <a:pt x="30448" y="841"/>
                    <a:pt x="30448" y="836"/>
                  </a:cubicBezTo>
                  <a:cubicBezTo>
                    <a:pt x="30447" y="830"/>
                    <a:pt x="30447" y="830"/>
                    <a:pt x="30447" y="830"/>
                  </a:cubicBezTo>
                  <a:cubicBezTo>
                    <a:pt x="30442" y="769"/>
                    <a:pt x="30416" y="715"/>
                    <a:pt x="30373" y="675"/>
                  </a:cubicBezTo>
                  <a:cubicBezTo>
                    <a:pt x="30330" y="636"/>
                    <a:pt x="30274" y="614"/>
                    <a:pt x="30215" y="614"/>
                  </a:cubicBezTo>
                  <a:cubicBezTo>
                    <a:pt x="30095" y="614"/>
                    <a:pt x="29993" y="707"/>
                    <a:pt x="29984" y="827"/>
                  </a:cubicBezTo>
                  <a:cubicBezTo>
                    <a:pt x="29983" y="848"/>
                    <a:pt x="29983" y="848"/>
                    <a:pt x="29983" y="848"/>
                  </a:cubicBezTo>
                  <a:cubicBezTo>
                    <a:pt x="29983" y="884"/>
                    <a:pt x="29991" y="1079"/>
                    <a:pt x="30146" y="1216"/>
                  </a:cubicBezTo>
                  <a:close/>
                  <a:moveTo>
                    <a:pt x="30625" y="813"/>
                  </a:moveTo>
                  <a:cubicBezTo>
                    <a:pt x="30627" y="870"/>
                    <a:pt x="30611" y="920"/>
                    <a:pt x="30578" y="954"/>
                  </a:cubicBezTo>
                  <a:cubicBezTo>
                    <a:pt x="30551" y="982"/>
                    <a:pt x="30514" y="998"/>
                    <a:pt x="30474" y="998"/>
                  </a:cubicBezTo>
                  <a:cubicBezTo>
                    <a:pt x="30390" y="998"/>
                    <a:pt x="30322" y="931"/>
                    <a:pt x="30319" y="848"/>
                  </a:cubicBezTo>
                  <a:cubicBezTo>
                    <a:pt x="30319" y="848"/>
                    <a:pt x="30319" y="847"/>
                    <a:pt x="30319" y="846"/>
                  </a:cubicBezTo>
                  <a:cubicBezTo>
                    <a:pt x="30319" y="789"/>
                    <a:pt x="30272" y="743"/>
                    <a:pt x="30215" y="743"/>
                  </a:cubicBezTo>
                  <a:cubicBezTo>
                    <a:pt x="30158" y="743"/>
                    <a:pt x="30112" y="789"/>
                    <a:pt x="30112" y="846"/>
                  </a:cubicBezTo>
                  <a:cubicBezTo>
                    <a:pt x="30112" y="847"/>
                    <a:pt x="30112" y="847"/>
                    <a:pt x="30112" y="848"/>
                  </a:cubicBezTo>
                  <a:cubicBezTo>
                    <a:pt x="30112" y="871"/>
                    <a:pt x="30118" y="1020"/>
                    <a:pt x="30231" y="1120"/>
                  </a:cubicBezTo>
                  <a:cubicBezTo>
                    <a:pt x="30277" y="1161"/>
                    <a:pt x="30334" y="1187"/>
                    <a:pt x="30400" y="1198"/>
                  </a:cubicBezTo>
                  <a:cubicBezTo>
                    <a:pt x="30414" y="1200"/>
                    <a:pt x="30423" y="1213"/>
                    <a:pt x="30421" y="1227"/>
                  </a:cubicBezTo>
                  <a:cubicBezTo>
                    <a:pt x="30419" y="1239"/>
                    <a:pt x="30408" y="1248"/>
                    <a:pt x="30396" y="1248"/>
                  </a:cubicBezTo>
                  <a:cubicBezTo>
                    <a:pt x="30395" y="1248"/>
                    <a:pt x="30393" y="1248"/>
                    <a:pt x="30392" y="1248"/>
                  </a:cubicBezTo>
                  <a:cubicBezTo>
                    <a:pt x="30317" y="1235"/>
                    <a:pt x="30250" y="1204"/>
                    <a:pt x="30198" y="1158"/>
                  </a:cubicBezTo>
                  <a:cubicBezTo>
                    <a:pt x="30065" y="1040"/>
                    <a:pt x="30061" y="866"/>
                    <a:pt x="30061" y="846"/>
                  </a:cubicBezTo>
                  <a:cubicBezTo>
                    <a:pt x="30061" y="846"/>
                    <a:pt x="30061" y="845"/>
                    <a:pt x="30061" y="844"/>
                  </a:cubicBezTo>
                  <a:cubicBezTo>
                    <a:pt x="30062" y="760"/>
                    <a:pt x="30131" y="692"/>
                    <a:pt x="30215" y="692"/>
                  </a:cubicBezTo>
                  <a:cubicBezTo>
                    <a:pt x="30298" y="692"/>
                    <a:pt x="30366" y="758"/>
                    <a:pt x="30369" y="840"/>
                  </a:cubicBezTo>
                  <a:cubicBezTo>
                    <a:pt x="30369" y="841"/>
                    <a:pt x="30369" y="842"/>
                    <a:pt x="30369" y="842"/>
                  </a:cubicBezTo>
                  <a:cubicBezTo>
                    <a:pt x="30369" y="901"/>
                    <a:pt x="30416" y="948"/>
                    <a:pt x="30474" y="948"/>
                  </a:cubicBezTo>
                  <a:cubicBezTo>
                    <a:pt x="30500" y="948"/>
                    <a:pt x="30524" y="938"/>
                    <a:pt x="30542" y="919"/>
                  </a:cubicBezTo>
                  <a:cubicBezTo>
                    <a:pt x="30565" y="895"/>
                    <a:pt x="30577" y="859"/>
                    <a:pt x="30575" y="816"/>
                  </a:cubicBezTo>
                  <a:cubicBezTo>
                    <a:pt x="30560" y="631"/>
                    <a:pt x="30402" y="485"/>
                    <a:pt x="30215" y="485"/>
                  </a:cubicBezTo>
                  <a:cubicBezTo>
                    <a:pt x="30124" y="485"/>
                    <a:pt x="30037" y="519"/>
                    <a:pt x="29970" y="581"/>
                  </a:cubicBezTo>
                  <a:cubicBezTo>
                    <a:pt x="29907" y="640"/>
                    <a:pt x="29867" y="718"/>
                    <a:pt x="29857" y="803"/>
                  </a:cubicBezTo>
                  <a:cubicBezTo>
                    <a:pt x="29854" y="848"/>
                    <a:pt x="29854" y="848"/>
                    <a:pt x="29854" y="848"/>
                  </a:cubicBezTo>
                  <a:cubicBezTo>
                    <a:pt x="29854" y="874"/>
                    <a:pt x="29857" y="945"/>
                    <a:pt x="29883" y="1032"/>
                  </a:cubicBezTo>
                  <a:cubicBezTo>
                    <a:pt x="29887" y="1045"/>
                    <a:pt x="29880" y="1059"/>
                    <a:pt x="29867" y="1063"/>
                  </a:cubicBezTo>
                  <a:cubicBezTo>
                    <a:pt x="29853" y="1067"/>
                    <a:pt x="29839" y="1059"/>
                    <a:pt x="29835" y="1046"/>
                  </a:cubicBezTo>
                  <a:cubicBezTo>
                    <a:pt x="29807" y="954"/>
                    <a:pt x="29804" y="876"/>
                    <a:pt x="29804" y="847"/>
                  </a:cubicBezTo>
                  <a:cubicBezTo>
                    <a:pt x="29807" y="798"/>
                    <a:pt x="29807" y="798"/>
                    <a:pt x="29807" y="798"/>
                  </a:cubicBezTo>
                  <a:cubicBezTo>
                    <a:pt x="29818" y="700"/>
                    <a:pt x="29864" y="611"/>
                    <a:pt x="29936" y="544"/>
                  </a:cubicBezTo>
                  <a:cubicBezTo>
                    <a:pt x="30012" y="474"/>
                    <a:pt x="30111" y="435"/>
                    <a:pt x="30215" y="435"/>
                  </a:cubicBezTo>
                  <a:cubicBezTo>
                    <a:pt x="30428" y="435"/>
                    <a:pt x="30608" y="601"/>
                    <a:pt x="30625" y="813"/>
                  </a:cubicBezTo>
                  <a:close/>
                  <a:moveTo>
                    <a:pt x="32983" y="740"/>
                  </a:moveTo>
                  <a:cubicBezTo>
                    <a:pt x="32968" y="740"/>
                    <a:pt x="32968" y="740"/>
                    <a:pt x="32968" y="740"/>
                  </a:cubicBezTo>
                  <a:cubicBezTo>
                    <a:pt x="32965" y="615"/>
                    <a:pt x="32965" y="615"/>
                    <a:pt x="32965" y="615"/>
                  </a:cubicBezTo>
                  <a:cubicBezTo>
                    <a:pt x="32965" y="572"/>
                    <a:pt x="32965" y="572"/>
                    <a:pt x="32965" y="572"/>
                  </a:cubicBezTo>
                  <a:cubicBezTo>
                    <a:pt x="32965" y="477"/>
                    <a:pt x="32888" y="400"/>
                    <a:pt x="32794" y="400"/>
                  </a:cubicBezTo>
                  <a:cubicBezTo>
                    <a:pt x="32699" y="400"/>
                    <a:pt x="32622" y="477"/>
                    <a:pt x="32622" y="572"/>
                  </a:cubicBezTo>
                  <a:cubicBezTo>
                    <a:pt x="32622" y="740"/>
                    <a:pt x="32622" y="740"/>
                    <a:pt x="32622" y="740"/>
                  </a:cubicBezTo>
                  <a:cubicBezTo>
                    <a:pt x="32604" y="740"/>
                    <a:pt x="32604" y="740"/>
                    <a:pt x="32604" y="740"/>
                  </a:cubicBezTo>
                  <a:cubicBezTo>
                    <a:pt x="32572" y="740"/>
                    <a:pt x="32547" y="766"/>
                    <a:pt x="32547" y="797"/>
                  </a:cubicBezTo>
                  <a:cubicBezTo>
                    <a:pt x="32547" y="1026"/>
                    <a:pt x="32547" y="1026"/>
                    <a:pt x="32547" y="1026"/>
                  </a:cubicBezTo>
                  <a:cubicBezTo>
                    <a:pt x="32547" y="1079"/>
                    <a:pt x="32590" y="1122"/>
                    <a:pt x="32644" y="1122"/>
                  </a:cubicBezTo>
                  <a:cubicBezTo>
                    <a:pt x="32944" y="1122"/>
                    <a:pt x="32944" y="1122"/>
                    <a:pt x="32944" y="1122"/>
                  </a:cubicBezTo>
                  <a:cubicBezTo>
                    <a:pt x="32997" y="1122"/>
                    <a:pt x="33040" y="1079"/>
                    <a:pt x="33040" y="1026"/>
                  </a:cubicBezTo>
                  <a:cubicBezTo>
                    <a:pt x="33040" y="797"/>
                    <a:pt x="33040" y="797"/>
                    <a:pt x="33040" y="797"/>
                  </a:cubicBezTo>
                  <a:cubicBezTo>
                    <a:pt x="33040" y="766"/>
                    <a:pt x="33015" y="740"/>
                    <a:pt x="32983" y="740"/>
                  </a:cubicBezTo>
                  <a:close/>
                  <a:moveTo>
                    <a:pt x="32672" y="572"/>
                  </a:moveTo>
                  <a:cubicBezTo>
                    <a:pt x="32672" y="505"/>
                    <a:pt x="32727" y="450"/>
                    <a:pt x="32794" y="450"/>
                  </a:cubicBezTo>
                  <a:cubicBezTo>
                    <a:pt x="32861" y="450"/>
                    <a:pt x="32915" y="505"/>
                    <a:pt x="32915" y="572"/>
                  </a:cubicBezTo>
                  <a:cubicBezTo>
                    <a:pt x="32917" y="740"/>
                    <a:pt x="32917" y="740"/>
                    <a:pt x="32917" y="740"/>
                  </a:cubicBezTo>
                  <a:cubicBezTo>
                    <a:pt x="32672" y="740"/>
                    <a:pt x="32672" y="740"/>
                    <a:pt x="32672" y="740"/>
                  </a:cubicBezTo>
                  <a:lnTo>
                    <a:pt x="32672" y="572"/>
                  </a:lnTo>
                  <a:close/>
                  <a:moveTo>
                    <a:pt x="32990" y="1026"/>
                  </a:moveTo>
                  <a:cubicBezTo>
                    <a:pt x="32990" y="1051"/>
                    <a:pt x="32969" y="1072"/>
                    <a:pt x="32944" y="1072"/>
                  </a:cubicBezTo>
                  <a:cubicBezTo>
                    <a:pt x="32644" y="1072"/>
                    <a:pt x="32644" y="1072"/>
                    <a:pt x="32644" y="1072"/>
                  </a:cubicBezTo>
                  <a:cubicBezTo>
                    <a:pt x="32618" y="1072"/>
                    <a:pt x="32597" y="1051"/>
                    <a:pt x="32597" y="1026"/>
                  </a:cubicBezTo>
                  <a:cubicBezTo>
                    <a:pt x="32597" y="797"/>
                    <a:pt x="32597" y="797"/>
                    <a:pt x="32597" y="797"/>
                  </a:cubicBezTo>
                  <a:cubicBezTo>
                    <a:pt x="32597" y="793"/>
                    <a:pt x="32600" y="790"/>
                    <a:pt x="32604" y="790"/>
                  </a:cubicBezTo>
                  <a:cubicBezTo>
                    <a:pt x="32983" y="790"/>
                    <a:pt x="32983" y="790"/>
                    <a:pt x="32983" y="790"/>
                  </a:cubicBezTo>
                  <a:cubicBezTo>
                    <a:pt x="32987" y="790"/>
                    <a:pt x="32990" y="793"/>
                    <a:pt x="32990" y="797"/>
                  </a:cubicBezTo>
                  <a:lnTo>
                    <a:pt x="32990" y="1026"/>
                  </a:lnTo>
                  <a:close/>
                  <a:moveTo>
                    <a:pt x="32819" y="905"/>
                  </a:moveTo>
                  <a:cubicBezTo>
                    <a:pt x="32819" y="951"/>
                    <a:pt x="32819" y="951"/>
                    <a:pt x="32819" y="951"/>
                  </a:cubicBezTo>
                  <a:cubicBezTo>
                    <a:pt x="32819" y="964"/>
                    <a:pt x="32807" y="976"/>
                    <a:pt x="32794" y="976"/>
                  </a:cubicBezTo>
                  <a:cubicBezTo>
                    <a:pt x="32780" y="976"/>
                    <a:pt x="32768" y="964"/>
                    <a:pt x="32768" y="951"/>
                  </a:cubicBezTo>
                  <a:cubicBezTo>
                    <a:pt x="32768" y="905"/>
                    <a:pt x="32768" y="905"/>
                    <a:pt x="32768" y="905"/>
                  </a:cubicBezTo>
                  <a:cubicBezTo>
                    <a:pt x="32768" y="891"/>
                    <a:pt x="32780" y="880"/>
                    <a:pt x="32794" y="880"/>
                  </a:cubicBezTo>
                  <a:cubicBezTo>
                    <a:pt x="32807" y="880"/>
                    <a:pt x="32819" y="891"/>
                    <a:pt x="32819" y="905"/>
                  </a:cubicBezTo>
                  <a:close/>
                </a:path>
              </a:pathLst>
            </a:custGeom>
            <a:solidFill>
              <a:srgbClr val="007F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7">
              <a:extLst>
                <a:ext uri="{FF2B5EF4-FFF2-40B4-BE49-F238E27FC236}">
                  <a16:creationId xmlns:a16="http://schemas.microsoft.com/office/drawing/2014/main" id="{49C97280-B5AE-4863-8B26-51587247CA9F}"/>
                </a:ext>
              </a:extLst>
            </p:cNvPr>
            <p:cNvSpPr>
              <a:spLocks noSelect="1"/>
            </p:cNvSpPr>
            <p:nvPr userDrawn="1"/>
          </p:nvSpPr>
          <p:spPr bwMode="auto">
            <a:xfrm>
              <a:off x="6340" y="1584"/>
              <a:ext cx="794" cy="833"/>
            </a:xfrm>
            <a:custGeom>
              <a:avLst/>
              <a:gdLst>
                <a:gd name="T0" fmla="*/ 2161 w 3975"/>
                <a:gd name="T1" fmla="*/ 2366 h 4163"/>
                <a:gd name="T2" fmla="*/ 1801 w 3975"/>
                <a:gd name="T3" fmla="*/ 2367 h 4163"/>
                <a:gd name="T4" fmla="*/ 1595 w 3975"/>
                <a:gd name="T5" fmla="*/ 3218 h 4163"/>
                <a:gd name="T6" fmla="*/ 1701 w 3975"/>
                <a:gd name="T7" fmla="*/ 4137 h 4163"/>
                <a:gd name="T8" fmla="*/ 1752 w 3975"/>
                <a:gd name="T9" fmla="*/ 4137 h 4163"/>
                <a:gd name="T10" fmla="*/ 2226 w 3975"/>
                <a:gd name="T11" fmla="*/ 3350 h 4163"/>
                <a:gd name="T12" fmla="*/ 2251 w 3975"/>
                <a:gd name="T13" fmla="*/ 4163 h 4163"/>
                <a:gd name="T14" fmla="*/ 2277 w 3975"/>
                <a:gd name="T15" fmla="*/ 3345 h 4163"/>
                <a:gd name="T16" fmla="*/ 2373 w 3975"/>
                <a:gd name="T17" fmla="*/ 2620 h 4163"/>
                <a:gd name="T18" fmla="*/ 2243 w 3975"/>
                <a:gd name="T19" fmla="*/ 3300 h 4163"/>
                <a:gd name="T20" fmla="*/ 1645 w 3975"/>
                <a:gd name="T21" fmla="*/ 3218 h 4163"/>
                <a:gd name="T22" fmla="*/ 2322 w 3975"/>
                <a:gd name="T23" fmla="*/ 3125 h 4163"/>
                <a:gd name="T24" fmla="*/ 2243 w 3975"/>
                <a:gd name="T25" fmla="*/ 3300 h 4163"/>
                <a:gd name="T26" fmla="*/ 1645 w 3975"/>
                <a:gd name="T27" fmla="*/ 3074 h 4163"/>
                <a:gd name="T28" fmla="*/ 1809 w 3975"/>
                <a:gd name="T29" fmla="*/ 2417 h 4163"/>
                <a:gd name="T30" fmla="*/ 2322 w 3975"/>
                <a:gd name="T31" fmla="*/ 2620 h 4163"/>
                <a:gd name="T32" fmla="*/ 1985 w 3975"/>
                <a:gd name="T33" fmla="*/ 2186 h 4163"/>
                <a:gd name="T34" fmla="*/ 2194 w 3975"/>
                <a:gd name="T35" fmla="*/ 1624 h 4163"/>
                <a:gd name="T36" fmla="*/ 1774 w 3975"/>
                <a:gd name="T37" fmla="*/ 1627 h 4163"/>
                <a:gd name="T38" fmla="*/ 1985 w 3975"/>
                <a:gd name="T39" fmla="*/ 2186 h 4163"/>
                <a:gd name="T40" fmla="*/ 2116 w 3975"/>
                <a:gd name="T41" fmla="*/ 1629 h 4163"/>
                <a:gd name="T42" fmla="*/ 1775 w 3975"/>
                <a:gd name="T43" fmla="*/ 1719 h 4163"/>
                <a:gd name="T44" fmla="*/ 1985 w 3975"/>
                <a:gd name="T45" fmla="*/ 1597 h 4163"/>
                <a:gd name="T46" fmla="*/ 1764 w 3975"/>
                <a:gd name="T47" fmla="*/ 1769 h 4163"/>
                <a:gd name="T48" fmla="*/ 2071 w 3975"/>
                <a:gd name="T49" fmla="*/ 1759 h 4163"/>
                <a:gd name="T50" fmla="*/ 2158 w 3975"/>
                <a:gd name="T51" fmla="*/ 1660 h 4163"/>
                <a:gd name="T52" fmla="*/ 1985 w 3975"/>
                <a:gd name="T53" fmla="*/ 2136 h 4163"/>
                <a:gd name="T54" fmla="*/ 1763 w 3975"/>
                <a:gd name="T55" fmla="*/ 1769 h 4163"/>
                <a:gd name="T56" fmla="*/ 1323 w 3975"/>
                <a:gd name="T57" fmla="*/ 197 h 4163"/>
                <a:gd name="T58" fmla="*/ 708 w 3975"/>
                <a:gd name="T59" fmla="*/ 0 h 4163"/>
                <a:gd name="T60" fmla="*/ 93 w 3975"/>
                <a:gd name="T61" fmla="*/ 197 h 4163"/>
                <a:gd name="T62" fmla="*/ 234 w 3975"/>
                <a:gd name="T63" fmla="*/ 1498 h 4163"/>
                <a:gd name="T64" fmla="*/ 708 w 3975"/>
                <a:gd name="T65" fmla="*/ 1751 h 4163"/>
                <a:gd name="T66" fmla="*/ 1182 w 3975"/>
                <a:gd name="T67" fmla="*/ 1498 h 4163"/>
                <a:gd name="T68" fmla="*/ 1349 w 3975"/>
                <a:gd name="T69" fmla="*/ 495 h 4163"/>
                <a:gd name="T70" fmla="*/ 783 w 3975"/>
                <a:gd name="T71" fmla="*/ 1680 h 4163"/>
                <a:gd name="T72" fmla="*/ 260 w 3975"/>
                <a:gd name="T73" fmla="*/ 1455 h 4163"/>
                <a:gd name="T74" fmla="*/ 143 w 3975"/>
                <a:gd name="T75" fmla="*/ 201 h 4163"/>
                <a:gd name="T76" fmla="*/ 708 w 3975"/>
                <a:gd name="T77" fmla="*/ 50 h 4163"/>
                <a:gd name="T78" fmla="*/ 1273 w 3975"/>
                <a:gd name="T79" fmla="*/ 201 h 4163"/>
                <a:gd name="T80" fmla="*/ 1350 w 3975"/>
                <a:gd name="T81" fmla="*/ 1072 h 4163"/>
                <a:gd name="T82" fmla="*/ 3960 w 3975"/>
                <a:gd name="T83" fmla="*/ 1067 h 4163"/>
                <a:gd name="T84" fmla="*/ 3882 w 3975"/>
                <a:gd name="T85" fmla="*/ 197 h 4163"/>
                <a:gd name="T86" fmla="*/ 3268 w 3975"/>
                <a:gd name="T87" fmla="*/ 0 h 4163"/>
                <a:gd name="T88" fmla="*/ 2653 w 3975"/>
                <a:gd name="T89" fmla="*/ 197 h 4163"/>
                <a:gd name="T90" fmla="*/ 2794 w 3975"/>
                <a:gd name="T91" fmla="*/ 1498 h 4163"/>
                <a:gd name="T92" fmla="*/ 3268 w 3975"/>
                <a:gd name="T93" fmla="*/ 1751 h 4163"/>
                <a:gd name="T94" fmla="*/ 3742 w 3975"/>
                <a:gd name="T95" fmla="*/ 1498 h 4163"/>
                <a:gd name="T96" fmla="*/ 3716 w 3975"/>
                <a:gd name="T97" fmla="*/ 1455 h 4163"/>
                <a:gd name="T98" fmla="*/ 3192 w 3975"/>
                <a:gd name="T99" fmla="*/ 1680 h 4163"/>
                <a:gd name="T100" fmla="*/ 2625 w 3975"/>
                <a:gd name="T101" fmla="*/ 1072 h 4163"/>
                <a:gd name="T102" fmla="*/ 2806 w 3975"/>
                <a:gd name="T103" fmla="*/ 91 h 4163"/>
                <a:gd name="T104" fmla="*/ 3729 w 3975"/>
                <a:gd name="T105" fmla="*/ 91 h 4163"/>
                <a:gd name="T106" fmla="*/ 3859 w 3975"/>
                <a:gd name="T107" fmla="*/ 499 h 4163"/>
                <a:gd name="T108" fmla="*/ 3716 w 3975"/>
                <a:gd name="T109" fmla="*/ 1455 h 4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5" h="4163">
                  <a:moveTo>
                    <a:pt x="2166" y="2367"/>
                  </a:moveTo>
                  <a:cubicBezTo>
                    <a:pt x="2165" y="2366"/>
                    <a:pt x="2163" y="2366"/>
                    <a:pt x="2161" y="2366"/>
                  </a:cubicBezTo>
                  <a:cubicBezTo>
                    <a:pt x="1806" y="2366"/>
                    <a:pt x="1806" y="2366"/>
                    <a:pt x="1806" y="2366"/>
                  </a:cubicBezTo>
                  <a:cubicBezTo>
                    <a:pt x="1805" y="2366"/>
                    <a:pt x="1803" y="2366"/>
                    <a:pt x="1801" y="2367"/>
                  </a:cubicBezTo>
                  <a:cubicBezTo>
                    <a:pt x="1682" y="2391"/>
                    <a:pt x="1595" y="2498"/>
                    <a:pt x="1595" y="2620"/>
                  </a:cubicBezTo>
                  <a:cubicBezTo>
                    <a:pt x="1595" y="3218"/>
                    <a:pt x="1595" y="3218"/>
                    <a:pt x="1595" y="3218"/>
                  </a:cubicBezTo>
                  <a:cubicBezTo>
                    <a:pt x="1595" y="3282"/>
                    <a:pt x="1641" y="3335"/>
                    <a:pt x="1701" y="3347"/>
                  </a:cubicBezTo>
                  <a:cubicBezTo>
                    <a:pt x="1701" y="4137"/>
                    <a:pt x="1701" y="4137"/>
                    <a:pt x="1701" y="4137"/>
                  </a:cubicBezTo>
                  <a:cubicBezTo>
                    <a:pt x="1701" y="4151"/>
                    <a:pt x="1713" y="4163"/>
                    <a:pt x="1726" y="4163"/>
                  </a:cubicBezTo>
                  <a:cubicBezTo>
                    <a:pt x="1740" y="4163"/>
                    <a:pt x="1752" y="4151"/>
                    <a:pt x="1752" y="4137"/>
                  </a:cubicBezTo>
                  <a:cubicBezTo>
                    <a:pt x="1752" y="3350"/>
                    <a:pt x="1752" y="3350"/>
                    <a:pt x="1752" y="3350"/>
                  </a:cubicBezTo>
                  <a:cubicBezTo>
                    <a:pt x="2226" y="3350"/>
                    <a:pt x="2226" y="3350"/>
                    <a:pt x="2226" y="3350"/>
                  </a:cubicBezTo>
                  <a:cubicBezTo>
                    <a:pt x="2226" y="4137"/>
                    <a:pt x="2226" y="4137"/>
                    <a:pt x="2226" y="4137"/>
                  </a:cubicBezTo>
                  <a:cubicBezTo>
                    <a:pt x="2226" y="4151"/>
                    <a:pt x="2238" y="4163"/>
                    <a:pt x="2251" y="4163"/>
                  </a:cubicBezTo>
                  <a:cubicBezTo>
                    <a:pt x="2265" y="4163"/>
                    <a:pt x="2277" y="4151"/>
                    <a:pt x="2277" y="4137"/>
                  </a:cubicBezTo>
                  <a:cubicBezTo>
                    <a:pt x="2277" y="3345"/>
                    <a:pt x="2277" y="3345"/>
                    <a:pt x="2277" y="3345"/>
                  </a:cubicBezTo>
                  <a:cubicBezTo>
                    <a:pt x="2332" y="3330"/>
                    <a:pt x="2373" y="3280"/>
                    <a:pt x="2373" y="3220"/>
                  </a:cubicBezTo>
                  <a:cubicBezTo>
                    <a:pt x="2373" y="2620"/>
                    <a:pt x="2373" y="2620"/>
                    <a:pt x="2373" y="2620"/>
                  </a:cubicBezTo>
                  <a:cubicBezTo>
                    <a:pt x="2373" y="2498"/>
                    <a:pt x="2286" y="2391"/>
                    <a:pt x="2166" y="2367"/>
                  </a:cubicBezTo>
                  <a:close/>
                  <a:moveTo>
                    <a:pt x="2243" y="3300"/>
                  </a:moveTo>
                  <a:cubicBezTo>
                    <a:pt x="1727" y="3300"/>
                    <a:pt x="1727" y="3300"/>
                    <a:pt x="1727" y="3300"/>
                  </a:cubicBezTo>
                  <a:cubicBezTo>
                    <a:pt x="1682" y="3300"/>
                    <a:pt x="1645" y="3263"/>
                    <a:pt x="1645" y="3218"/>
                  </a:cubicBezTo>
                  <a:cubicBezTo>
                    <a:pt x="1645" y="3125"/>
                    <a:pt x="1645" y="3125"/>
                    <a:pt x="1645" y="3125"/>
                  </a:cubicBezTo>
                  <a:cubicBezTo>
                    <a:pt x="2322" y="3125"/>
                    <a:pt x="2322" y="3125"/>
                    <a:pt x="2322" y="3125"/>
                  </a:cubicBezTo>
                  <a:cubicBezTo>
                    <a:pt x="2322" y="3220"/>
                    <a:pt x="2322" y="3220"/>
                    <a:pt x="2322" y="3220"/>
                  </a:cubicBezTo>
                  <a:cubicBezTo>
                    <a:pt x="2322" y="3264"/>
                    <a:pt x="2287" y="3300"/>
                    <a:pt x="2243" y="3300"/>
                  </a:cubicBezTo>
                  <a:close/>
                  <a:moveTo>
                    <a:pt x="2322" y="3074"/>
                  </a:moveTo>
                  <a:cubicBezTo>
                    <a:pt x="1645" y="3074"/>
                    <a:pt x="1645" y="3074"/>
                    <a:pt x="1645" y="3074"/>
                  </a:cubicBezTo>
                  <a:cubicBezTo>
                    <a:pt x="1645" y="2620"/>
                    <a:pt x="1645" y="2620"/>
                    <a:pt x="1645" y="2620"/>
                  </a:cubicBezTo>
                  <a:cubicBezTo>
                    <a:pt x="1645" y="2522"/>
                    <a:pt x="1714" y="2437"/>
                    <a:pt x="1809" y="2417"/>
                  </a:cubicBezTo>
                  <a:cubicBezTo>
                    <a:pt x="2159" y="2417"/>
                    <a:pt x="2159" y="2417"/>
                    <a:pt x="2159" y="2417"/>
                  </a:cubicBezTo>
                  <a:cubicBezTo>
                    <a:pt x="2254" y="2437"/>
                    <a:pt x="2322" y="2522"/>
                    <a:pt x="2322" y="2620"/>
                  </a:cubicBezTo>
                  <a:lnTo>
                    <a:pt x="2322" y="3074"/>
                  </a:lnTo>
                  <a:close/>
                  <a:moveTo>
                    <a:pt x="1985" y="2186"/>
                  </a:moveTo>
                  <a:cubicBezTo>
                    <a:pt x="2148" y="2186"/>
                    <a:pt x="2262" y="2000"/>
                    <a:pt x="2262" y="1833"/>
                  </a:cubicBezTo>
                  <a:cubicBezTo>
                    <a:pt x="2262" y="1768"/>
                    <a:pt x="2254" y="1685"/>
                    <a:pt x="2194" y="1624"/>
                  </a:cubicBezTo>
                  <a:cubicBezTo>
                    <a:pt x="2143" y="1574"/>
                    <a:pt x="2071" y="1547"/>
                    <a:pt x="1985" y="1547"/>
                  </a:cubicBezTo>
                  <a:cubicBezTo>
                    <a:pt x="1899" y="1547"/>
                    <a:pt x="1826" y="1575"/>
                    <a:pt x="1774" y="1627"/>
                  </a:cubicBezTo>
                  <a:cubicBezTo>
                    <a:pt x="1716" y="1687"/>
                    <a:pt x="1709" y="1768"/>
                    <a:pt x="1709" y="1833"/>
                  </a:cubicBezTo>
                  <a:cubicBezTo>
                    <a:pt x="1709" y="2000"/>
                    <a:pt x="1822" y="2186"/>
                    <a:pt x="1985" y="2186"/>
                  </a:cubicBezTo>
                  <a:close/>
                  <a:moveTo>
                    <a:pt x="1985" y="1597"/>
                  </a:moveTo>
                  <a:cubicBezTo>
                    <a:pt x="2036" y="1597"/>
                    <a:pt x="2079" y="1608"/>
                    <a:pt x="2116" y="1629"/>
                  </a:cubicBezTo>
                  <a:cubicBezTo>
                    <a:pt x="2106" y="1654"/>
                    <a:pt x="2080" y="1703"/>
                    <a:pt x="2055" y="1712"/>
                  </a:cubicBezTo>
                  <a:cubicBezTo>
                    <a:pt x="2025" y="1722"/>
                    <a:pt x="1871" y="1722"/>
                    <a:pt x="1775" y="1719"/>
                  </a:cubicBezTo>
                  <a:cubicBezTo>
                    <a:pt x="1783" y="1697"/>
                    <a:pt x="1795" y="1678"/>
                    <a:pt x="1810" y="1662"/>
                  </a:cubicBezTo>
                  <a:cubicBezTo>
                    <a:pt x="1852" y="1620"/>
                    <a:pt x="1912" y="1597"/>
                    <a:pt x="1985" y="1597"/>
                  </a:cubicBezTo>
                  <a:close/>
                  <a:moveTo>
                    <a:pt x="1763" y="1769"/>
                  </a:moveTo>
                  <a:cubicBezTo>
                    <a:pt x="1763" y="1769"/>
                    <a:pt x="1764" y="1769"/>
                    <a:pt x="1764" y="1769"/>
                  </a:cubicBezTo>
                  <a:cubicBezTo>
                    <a:pt x="1782" y="1770"/>
                    <a:pt x="1832" y="1771"/>
                    <a:pt x="1887" y="1771"/>
                  </a:cubicBezTo>
                  <a:cubicBezTo>
                    <a:pt x="1960" y="1771"/>
                    <a:pt x="2043" y="1769"/>
                    <a:pt x="2071" y="1759"/>
                  </a:cubicBezTo>
                  <a:cubicBezTo>
                    <a:pt x="2115" y="1745"/>
                    <a:pt x="2145" y="1689"/>
                    <a:pt x="2157" y="1659"/>
                  </a:cubicBezTo>
                  <a:cubicBezTo>
                    <a:pt x="2158" y="1660"/>
                    <a:pt x="2158" y="1660"/>
                    <a:pt x="2158" y="1660"/>
                  </a:cubicBezTo>
                  <a:cubicBezTo>
                    <a:pt x="2195" y="1697"/>
                    <a:pt x="2212" y="1750"/>
                    <a:pt x="2212" y="1833"/>
                  </a:cubicBezTo>
                  <a:cubicBezTo>
                    <a:pt x="2212" y="1976"/>
                    <a:pt x="2115" y="2136"/>
                    <a:pt x="1985" y="2136"/>
                  </a:cubicBezTo>
                  <a:cubicBezTo>
                    <a:pt x="1856" y="2136"/>
                    <a:pt x="1759" y="1976"/>
                    <a:pt x="1759" y="1833"/>
                  </a:cubicBezTo>
                  <a:cubicBezTo>
                    <a:pt x="1759" y="1809"/>
                    <a:pt x="1760" y="1788"/>
                    <a:pt x="1763" y="1769"/>
                  </a:cubicBezTo>
                  <a:close/>
                  <a:moveTo>
                    <a:pt x="1349" y="495"/>
                  </a:moveTo>
                  <a:cubicBezTo>
                    <a:pt x="1323" y="197"/>
                    <a:pt x="1323" y="197"/>
                    <a:pt x="1323" y="197"/>
                  </a:cubicBezTo>
                  <a:cubicBezTo>
                    <a:pt x="1315" y="117"/>
                    <a:pt x="1255" y="53"/>
                    <a:pt x="1177" y="41"/>
                  </a:cubicBezTo>
                  <a:cubicBezTo>
                    <a:pt x="1050" y="22"/>
                    <a:pt x="865" y="0"/>
                    <a:pt x="708" y="0"/>
                  </a:cubicBezTo>
                  <a:cubicBezTo>
                    <a:pt x="550" y="0"/>
                    <a:pt x="366" y="22"/>
                    <a:pt x="239" y="41"/>
                  </a:cubicBezTo>
                  <a:cubicBezTo>
                    <a:pt x="160" y="53"/>
                    <a:pt x="100" y="117"/>
                    <a:pt x="93" y="197"/>
                  </a:cubicBezTo>
                  <a:cubicBezTo>
                    <a:pt x="15" y="1067"/>
                    <a:pt x="15" y="1067"/>
                    <a:pt x="15" y="1067"/>
                  </a:cubicBezTo>
                  <a:cubicBezTo>
                    <a:pt x="0" y="1240"/>
                    <a:pt x="86" y="1409"/>
                    <a:pt x="234" y="1498"/>
                  </a:cubicBezTo>
                  <a:cubicBezTo>
                    <a:pt x="607" y="1723"/>
                    <a:pt x="607" y="1723"/>
                    <a:pt x="607" y="1723"/>
                  </a:cubicBezTo>
                  <a:cubicBezTo>
                    <a:pt x="638" y="1742"/>
                    <a:pt x="673" y="1751"/>
                    <a:pt x="708" y="1751"/>
                  </a:cubicBezTo>
                  <a:cubicBezTo>
                    <a:pt x="743" y="1751"/>
                    <a:pt x="778" y="1742"/>
                    <a:pt x="809" y="1723"/>
                  </a:cubicBezTo>
                  <a:cubicBezTo>
                    <a:pt x="1182" y="1498"/>
                    <a:pt x="1182" y="1498"/>
                    <a:pt x="1182" y="1498"/>
                  </a:cubicBezTo>
                  <a:cubicBezTo>
                    <a:pt x="1330" y="1409"/>
                    <a:pt x="1415" y="1239"/>
                    <a:pt x="1400" y="1067"/>
                  </a:cubicBezTo>
                  <a:lnTo>
                    <a:pt x="1349" y="495"/>
                  </a:lnTo>
                  <a:close/>
                  <a:moveTo>
                    <a:pt x="1156" y="1455"/>
                  </a:moveTo>
                  <a:cubicBezTo>
                    <a:pt x="783" y="1680"/>
                    <a:pt x="783" y="1680"/>
                    <a:pt x="783" y="1680"/>
                  </a:cubicBezTo>
                  <a:cubicBezTo>
                    <a:pt x="737" y="1708"/>
                    <a:pt x="679" y="1708"/>
                    <a:pt x="633" y="1680"/>
                  </a:cubicBezTo>
                  <a:cubicBezTo>
                    <a:pt x="260" y="1455"/>
                    <a:pt x="260" y="1455"/>
                    <a:pt x="260" y="1455"/>
                  </a:cubicBezTo>
                  <a:cubicBezTo>
                    <a:pt x="128" y="1375"/>
                    <a:pt x="52" y="1225"/>
                    <a:pt x="65" y="1072"/>
                  </a:cubicBezTo>
                  <a:cubicBezTo>
                    <a:pt x="143" y="201"/>
                    <a:pt x="143" y="201"/>
                    <a:pt x="143" y="201"/>
                  </a:cubicBezTo>
                  <a:cubicBezTo>
                    <a:pt x="148" y="145"/>
                    <a:pt x="191" y="99"/>
                    <a:pt x="246" y="91"/>
                  </a:cubicBezTo>
                  <a:cubicBezTo>
                    <a:pt x="372" y="72"/>
                    <a:pt x="553" y="50"/>
                    <a:pt x="708" y="50"/>
                  </a:cubicBezTo>
                  <a:cubicBezTo>
                    <a:pt x="862" y="50"/>
                    <a:pt x="1044" y="72"/>
                    <a:pt x="1169" y="91"/>
                  </a:cubicBezTo>
                  <a:cubicBezTo>
                    <a:pt x="1225" y="99"/>
                    <a:pt x="1268" y="145"/>
                    <a:pt x="1273" y="201"/>
                  </a:cubicBezTo>
                  <a:cubicBezTo>
                    <a:pt x="1299" y="499"/>
                    <a:pt x="1299" y="499"/>
                    <a:pt x="1299" y="499"/>
                  </a:cubicBezTo>
                  <a:cubicBezTo>
                    <a:pt x="1350" y="1072"/>
                    <a:pt x="1350" y="1072"/>
                    <a:pt x="1350" y="1072"/>
                  </a:cubicBezTo>
                  <a:cubicBezTo>
                    <a:pt x="1364" y="1225"/>
                    <a:pt x="1287" y="1375"/>
                    <a:pt x="1156" y="1455"/>
                  </a:cubicBezTo>
                  <a:close/>
                  <a:moveTo>
                    <a:pt x="3960" y="1067"/>
                  </a:moveTo>
                  <a:cubicBezTo>
                    <a:pt x="3909" y="495"/>
                    <a:pt x="3909" y="495"/>
                    <a:pt x="3909" y="495"/>
                  </a:cubicBezTo>
                  <a:cubicBezTo>
                    <a:pt x="3882" y="197"/>
                    <a:pt x="3882" y="197"/>
                    <a:pt x="3882" y="197"/>
                  </a:cubicBezTo>
                  <a:cubicBezTo>
                    <a:pt x="3875" y="117"/>
                    <a:pt x="3815" y="53"/>
                    <a:pt x="3736" y="41"/>
                  </a:cubicBezTo>
                  <a:cubicBezTo>
                    <a:pt x="3609" y="22"/>
                    <a:pt x="3425" y="0"/>
                    <a:pt x="3268" y="0"/>
                  </a:cubicBezTo>
                  <a:cubicBezTo>
                    <a:pt x="3110" y="0"/>
                    <a:pt x="2926" y="22"/>
                    <a:pt x="2799" y="41"/>
                  </a:cubicBezTo>
                  <a:cubicBezTo>
                    <a:pt x="2720" y="53"/>
                    <a:pt x="2660" y="117"/>
                    <a:pt x="2653" y="197"/>
                  </a:cubicBezTo>
                  <a:cubicBezTo>
                    <a:pt x="2575" y="1067"/>
                    <a:pt x="2575" y="1067"/>
                    <a:pt x="2575" y="1067"/>
                  </a:cubicBezTo>
                  <a:cubicBezTo>
                    <a:pt x="2560" y="1239"/>
                    <a:pt x="2646" y="1409"/>
                    <a:pt x="2794" y="1498"/>
                  </a:cubicBezTo>
                  <a:cubicBezTo>
                    <a:pt x="3167" y="1723"/>
                    <a:pt x="3167" y="1723"/>
                    <a:pt x="3167" y="1723"/>
                  </a:cubicBezTo>
                  <a:cubicBezTo>
                    <a:pt x="3198" y="1742"/>
                    <a:pt x="3233" y="1751"/>
                    <a:pt x="3268" y="1751"/>
                  </a:cubicBezTo>
                  <a:cubicBezTo>
                    <a:pt x="3302" y="1751"/>
                    <a:pt x="3337" y="1742"/>
                    <a:pt x="3369" y="1723"/>
                  </a:cubicBezTo>
                  <a:cubicBezTo>
                    <a:pt x="3742" y="1498"/>
                    <a:pt x="3742" y="1498"/>
                    <a:pt x="3742" y="1498"/>
                  </a:cubicBezTo>
                  <a:cubicBezTo>
                    <a:pt x="3890" y="1409"/>
                    <a:pt x="3975" y="1239"/>
                    <a:pt x="3960" y="1067"/>
                  </a:cubicBezTo>
                  <a:close/>
                  <a:moveTo>
                    <a:pt x="3716" y="1455"/>
                  </a:moveTo>
                  <a:cubicBezTo>
                    <a:pt x="3343" y="1680"/>
                    <a:pt x="3343" y="1680"/>
                    <a:pt x="3343" y="1680"/>
                  </a:cubicBezTo>
                  <a:cubicBezTo>
                    <a:pt x="3296" y="1708"/>
                    <a:pt x="3239" y="1708"/>
                    <a:pt x="3192" y="1680"/>
                  </a:cubicBezTo>
                  <a:cubicBezTo>
                    <a:pt x="2819" y="1455"/>
                    <a:pt x="2819" y="1455"/>
                    <a:pt x="2819" y="1455"/>
                  </a:cubicBezTo>
                  <a:cubicBezTo>
                    <a:pt x="2688" y="1375"/>
                    <a:pt x="2612" y="1225"/>
                    <a:pt x="2625" y="1072"/>
                  </a:cubicBezTo>
                  <a:cubicBezTo>
                    <a:pt x="2703" y="201"/>
                    <a:pt x="2703" y="201"/>
                    <a:pt x="2703" y="201"/>
                  </a:cubicBezTo>
                  <a:cubicBezTo>
                    <a:pt x="2708" y="145"/>
                    <a:pt x="2750" y="99"/>
                    <a:pt x="2806" y="91"/>
                  </a:cubicBezTo>
                  <a:cubicBezTo>
                    <a:pt x="2931" y="72"/>
                    <a:pt x="3113" y="50"/>
                    <a:pt x="3268" y="50"/>
                  </a:cubicBezTo>
                  <a:cubicBezTo>
                    <a:pt x="3422" y="50"/>
                    <a:pt x="3604" y="72"/>
                    <a:pt x="3729" y="91"/>
                  </a:cubicBezTo>
                  <a:cubicBezTo>
                    <a:pt x="3785" y="99"/>
                    <a:pt x="3827" y="145"/>
                    <a:pt x="3832" y="201"/>
                  </a:cubicBezTo>
                  <a:cubicBezTo>
                    <a:pt x="3859" y="499"/>
                    <a:pt x="3859" y="499"/>
                    <a:pt x="3859" y="499"/>
                  </a:cubicBezTo>
                  <a:cubicBezTo>
                    <a:pt x="3910" y="1072"/>
                    <a:pt x="3910" y="1072"/>
                    <a:pt x="3910" y="1072"/>
                  </a:cubicBezTo>
                  <a:cubicBezTo>
                    <a:pt x="3924" y="1225"/>
                    <a:pt x="3847" y="1375"/>
                    <a:pt x="3716" y="145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8">
              <a:extLst>
                <a:ext uri="{FF2B5EF4-FFF2-40B4-BE49-F238E27FC236}">
                  <a16:creationId xmlns:a16="http://schemas.microsoft.com/office/drawing/2014/main" id="{C6FED019-E2A9-4D1D-B91E-F8669939C7D7}"/>
                </a:ext>
              </a:extLst>
            </p:cNvPr>
            <p:cNvSpPr>
              <a:spLocks noSelect="1"/>
            </p:cNvSpPr>
            <p:nvPr userDrawn="1"/>
          </p:nvSpPr>
          <p:spPr bwMode="auto">
            <a:xfrm>
              <a:off x="4864" y="1685"/>
              <a:ext cx="814" cy="696"/>
            </a:xfrm>
            <a:custGeom>
              <a:avLst/>
              <a:gdLst>
                <a:gd name="T0" fmla="*/ 1357 w 4072"/>
                <a:gd name="T1" fmla="*/ 1726 h 3479"/>
                <a:gd name="T2" fmla="*/ 1411 w 4072"/>
                <a:gd name="T3" fmla="*/ 1600 h 3479"/>
                <a:gd name="T4" fmla="*/ 1382 w 4072"/>
                <a:gd name="T5" fmla="*/ 1770 h 3479"/>
                <a:gd name="T6" fmla="*/ 1581 w 4072"/>
                <a:gd name="T7" fmla="*/ 2456 h 3479"/>
                <a:gd name="T8" fmla="*/ 1918 w 4072"/>
                <a:gd name="T9" fmla="*/ 2480 h 3479"/>
                <a:gd name="T10" fmla="*/ 1580 w 4072"/>
                <a:gd name="T11" fmla="*/ 2507 h 3479"/>
                <a:gd name="T12" fmla="*/ 1480 w 4072"/>
                <a:gd name="T13" fmla="*/ 1470 h 3479"/>
                <a:gd name="T14" fmla="*/ 1744 w 4072"/>
                <a:gd name="T15" fmla="*/ 1320 h 3479"/>
                <a:gd name="T16" fmla="*/ 2060 w 4072"/>
                <a:gd name="T17" fmla="*/ 1348 h 3479"/>
                <a:gd name="T18" fmla="*/ 2642 w 4072"/>
                <a:gd name="T19" fmla="*/ 1170 h 3479"/>
                <a:gd name="T20" fmla="*/ 2018 w 4072"/>
                <a:gd name="T21" fmla="*/ 1321 h 3479"/>
                <a:gd name="T22" fmla="*/ 1744 w 4072"/>
                <a:gd name="T23" fmla="*/ 1270 h 3479"/>
                <a:gd name="T24" fmla="*/ 1438 w 4072"/>
                <a:gd name="T25" fmla="*/ 1443 h 3479"/>
                <a:gd name="T26" fmla="*/ 3125 w 4072"/>
                <a:gd name="T27" fmla="*/ 1984 h 3479"/>
                <a:gd name="T28" fmla="*/ 3173 w 4072"/>
                <a:gd name="T29" fmla="*/ 1970 h 3479"/>
                <a:gd name="T30" fmla="*/ 2879 w 4072"/>
                <a:gd name="T31" fmla="*/ 1381 h 3479"/>
                <a:gd name="T32" fmla="*/ 2763 w 4072"/>
                <a:gd name="T33" fmla="*/ 1297 h 3479"/>
                <a:gd name="T34" fmla="*/ 2930 w 4072"/>
                <a:gd name="T35" fmla="*/ 1756 h 3479"/>
                <a:gd name="T36" fmla="*/ 2758 w 4072"/>
                <a:gd name="T37" fmla="*/ 2453 h 3479"/>
                <a:gd name="T38" fmla="*/ 2136 w 4072"/>
                <a:gd name="T39" fmla="*/ 2505 h 3479"/>
                <a:gd name="T40" fmla="*/ 3173 w 4072"/>
                <a:gd name="T41" fmla="*/ 2201 h 3479"/>
                <a:gd name="T42" fmla="*/ 1059 w 4072"/>
                <a:gd name="T43" fmla="*/ 2199 h 3479"/>
                <a:gd name="T44" fmla="*/ 471 w 4072"/>
                <a:gd name="T45" fmla="*/ 2728 h 3479"/>
                <a:gd name="T46" fmla="*/ 12 w 4072"/>
                <a:gd name="T47" fmla="*/ 2359 h 3479"/>
                <a:gd name="T48" fmla="*/ 688 w 4072"/>
                <a:gd name="T49" fmla="*/ 1990 h 3479"/>
                <a:gd name="T50" fmla="*/ 1078 w 4072"/>
                <a:gd name="T51" fmla="*/ 2170 h 3479"/>
                <a:gd name="T52" fmla="*/ 427 w 4072"/>
                <a:gd name="T53" fmla="*/ 1948 h 3479"/>
                <a:gd name="T54" fmla="*/ 62 w 4072"/>
                <a:gd name="T55" fmla="*/ 2354 h 3479"/>
                <a:gd name="T56" fmla="*/ 791 w 4072"/>
                <a:gd name="T57" fmla="*/ 2275 h 3479"/>
                <a:gd name="T58" fmla="*/ 2953 w 4072"/>
                <a:gd name="T59" fmla="*/ 2027 h 3479"/>
                <a:gd name="T60" fmla="*/ 3409 w 4072"/>
                <a:gd name="T61" fmla="*/ 2158 h 3479"/>
                <a:gd name="T62" fmla="*/ 3608 w 4072"/>
                <a:gd name="T63" fmla="*/ 2498 h 3479"/>
                <a:gd name="T64" fmla="*/ 3457 w 4072"/>
                <a:gd name="T65" fmla="*/ 2194 h 3479"/>
                <a:gd name="T66" fmla="*/ 3462 w 4072"/>
                <a:gd name="T67" fmla="*/ 2142 h 3479"/>
                <a:gd name="T68" fmla="*/ 3973 w 4072"/>
                <a:gd name="T69" fmla="*/ 2352 h 3479"/>
                <a:gd name="T70" fmla="*/ 4015 w 4072"/>
                <a:gd name="T71" fmla="*/ 2380 h 3479"/>
                <a:gd name="T72" fmla="*/ 2817 w 4072"/>
                <a:gd name="T73" fmla="*/ 416 h 3479"/>
                <a:gd name="T74" fmla="*/ 3234 w 4072"/>
                <a:gd name="T75" fmla="*/ 833 h 3479"/>
                <a:gd name="T76" fmla="*/ 2642 w 4072"/>
                <a:gd name="T77" fmla="*/ 1301 h 3479"/>
                <a:gd name="T78" fmla="*/ 2978 w 4072"/>
                <a:gd name="T79" fmla="*/ 744 h 3479"/>
                <a:gd name="T80" fmla="*/ 3234 w 4072"/>
                <a:gd name="T81" fmla="*/ 782 h 3479"/>
                <a:gd name="T82" fmla="*/ 2868 w 4072"/>
                <a:gd name="T83" fmla="*/ 416 h 3479"/>
                <a:gd name="T84" fmla="*/ 1117 w 4072"/>
                <a:gd name="T85" fmla="*/ 1255 h 3479"/>
                <a:gd name="T86" fmla="*/ 1526 w 4072"/>
                <a:gd name="T87" fmla="*/ 1587 h 3479"/>
                <a:gd name="T88" fmla="*/ 1077 w 4072"/>
                <a:gd name="T89" fmla="*/ 1392 h 3479"/>
                <a:gd name="T90" fmla="*/ 650 w 4072"/>
                <a:gd name="T91" fmla="*/ 1255 h 3479"/>
                <a:gd name="T92" fmla="*/ 858 w 4072"/>
                <a:gd name="T93" fmla="*/ 1047 h 3479"/>
                <a:gd name="T94" fmla="*/ 1798 w 4072"/>
                <a:gd name="T95" fmla="*/ 3479 h 3479"/>
                <a:gd name="T96" fmla="*/ 1871 w 4072"/>
                <a:gd name="T97" fmla="*/ 2868 h 3479"/>
                <a:gd name="T98" fmla="*/ 2090 w 4072"/>
                <a:gd name="T99" fmla="*/ 2253 h 3479"/>
                <a:gd name="T100" fmla="*/ 1919 w 4072"/>
                <a:gd name="T101" fmla="*/ 2883 h 3479"/>
                <a:gd name="T102" fmla="*/ 1798 w 4072"/>
                <a:gd name="T103" fmla="*/ 2909 h 3479"/>
                <a:gd name="T104" fmla="*/ 2058 w 4072"/>
                <a:gd name="T105" fmla="*/ 3169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72" h="3479">
                  <a:moveTo>
                    <a:pt x="1580" y="2507"/>
                  </a:moveTo>
                  <a:cubicBezTo>
                    <a:pt x="1349" y="2507"/>
                    <a:pt x="1157" y="2335"/>
                    <a:pt x="1144" y="2115"/>
                  </a:cubicBezTo>
                  <a:cubicBezTo>
                    <a:pt x="1134" y="1954"/>
                    <a:pt x="1216" y="1805"/>
                    <a:pt x="1357" y="1726"/>
                  </a:cubicBezTo>
                  <a:cubicBezTo>
                    <a:pt x="1380" y="1713"/>
                    <a:pt x="1393" y="1690"/>
                    <a:pt x="1390" y="1667"/>
                  </a:cubicBezTo>
                  <a:cubicBezTo>
                    <a:pt x="1388" y="1654"/>
                    <a:pt x="1387" y="1640"/>
                    <a:pt x="1386" y="1626"/>
                  </a:cubicBezTo>
                  <a:cubicBezTo>
                    <a:pt x="1386" y="1612"/>
                    <a:pt x="1397" y="1601"/>
                    <a:pt x="1411" y="1600"/>
                  </a:cubicBezTo>
                  <a:cubicBezTo>
                    <a:pt x="1423" y="1599"/>
                    <a:pt x="1436" y="1611"/>
                    <a:pt x="1436" y="1625"/>
                  </a:cubicBezTo>
                  <a:cubicBezTo>
                    <a:pt x="1437" y="1637"/>
                    <a:pt x="1438" y="1649"/>
                    <a:pt x="1439" y="1660"/>
                  </a:cubicBezTo>
                  <a:cubicBezTo>
                    <a:pt x="1445" y="1704"/>
                    <a:pt x="1422" y="1747"/>
                    <a:pt x="1382" y="1770"/>
                  </a:cubicBezTo>
                  <a:cubicBezTo>
                    <a:pt x="1257" y="1839"/>
                    <a:pt x="1186" y="1971"/>
                    <a:pt x="1194" y="2112"/>
                  </a:cubicBezTo>
                  <a:cubicBezTo>
                    <a:pt x="1206" y="2305"/>
                    <a:pt x="1375" y="2456"/>
                    <a:pt x="1580" y="2456"/>
                  </a:cubicBezTo>
                  <a:cubicBezTo>
                    <a:pt x="1580" y="2456"/>
                    <a:pt x="1581" y="2456"/>
                    <a:pt x="1581" y="2456"/>
                  </a:cubicBezTo>
                  <a:cubicBezTo>
                    <a:pt x="1893" y="2455"/>
                    <a:pt x="1893" y="2455"/>
                    <a:pt x="1893" y="2455"/>
                  </a:cubicBezTo>
                  <a:cubicBezTo>
                    <a:pt x="1893" y="2455"/>
                    <a:pt x="1893" y="2455"/>
                    <a:pt x="1893" y="2455"/>
                  </a:cubicBezTo>
                  <a:cubicBezTo>
                    <a:pt x="1907" y="2455"/>
                    <a:pt x="1918" y="2466"/>
                    <a:pt x="1918" y="2480"/>
                  </a:cubicBezTo>
                  <a:cubicBezTo>
                    <a:pt x="1918" y="2494"/>
                    <a:pt x="1907" y="2505"/>
                    <a:pt x="1893" y="2505"/>
                  </a:cubicBezTo>
                  <a:cubicBezTo>
                    <a:pt x="1581" y="2507"/>
                    <a:pt x="1581" y="2507"/>
                    <a:pt x="1581" y="2507"/>
                  </a:cubicBezTo>
                  <a:cubicBezTo>
                    <a:pt x="1581" y="2507"/>
                    <a:pt x="1580" y="2507"/>
                    <a:pt x="1580" y="2507"/>
                  </a:cubicBezTo>
                  <a:close/>
                  <a:moveTo>
                    <a:pt x="1446" y="1478"/>
                  </a:moveTo>
                  <a:cubicBezTo>
                    <a:pt x="1450" y="1481"/>
                    <a:pt x="1455" y="1482"/>
                    <a:pt x="1459" y="1482"/>
                  </a:cubicBezTo>
                  <a:cubicBezTo>
                    <a:pt x="1468" y="1482"/>
                    <a:pt x="1476" y="1478"/>
                    <a:pt x="1480" y="1470"/>
                  </a:cubicBezTo>
                  <a:cubicBezTo>
                    <a:pt x="1494" y="1449"/>
                    <a:pt x="1511" y="1428"/>
                    <a:pt x="1531" y="1407"/>
                  </a:cubicBezTo>
                  <a:cubicBezTo>
                    <a:pt x="1582" y="1353"/>
                    <a:pt x="1662" y="1321"/>
                    <a:pt x="1743" y="1320"/>
                  </a:cubicBezTo>
                  <a:cubicBezTo>
                    <a:pt x="1743" y="1320"/>
                    <a:pt x="1744" y="1320"/>
                    <a:pt x="1744" y="1320"/>
                  </a:cubicBezTo>
                  <a:cubicBezTo>
                    <a:pt x="1805" y="1320"/>
                    <a:pt x="1863" y="1339"/>
                    <a:pt x="1914" y="1373"/>
                  </a:cubicBezTo>
                  <a:cubicBezTo>
                    <a:pt x="1938" y="1390"/>
                    <a:pt x="1968" y="1396"/>
                    <a:pt x="1997" y="1391"/>
                  </a:cubicBezTo>
                  <a:cubicBezTo>
                    <a:pt x="2023" y="1385"/>
                    <a:pt x="2045" y="1370"/>
                    <a:pt x="2060" y="1348"/>
                  </a:cubicBezTo>
                  <a:cubicBezTo>
                    <a:pt x="2154" y="1204"/>
                    <a:pt x="2319" y="1128"/>
                    <a:pt x="2491" y="1150"/>
                  </a:cubicBezTo>
                  <a:cubicBezTo>
                    <a:pt x="2531" y="1155"/>
                    <a:pt x="2571" y="1166"/>
                    <a:pt x="2609" y="1183"/>
                  </a:cubicBezTo>
                  <a:cubicBezTo>
                    <a:pt x="2621" y="1189"/>
                    <a:pt x="2636" y="1183"/>
                    <a:pt x="2642" y="1170"/>
                  </a:cubicBezTo>
                  <a:cubicBezTo>
                    <a:pt x="2647" y="1158"/>
                    <a:pt x="2642" y="1143"/>
                    <a:pt x="2629" y="1137"/>
                  </a:cubicBezTo>
                  <a:cubicBezTo>
                    <a:pt x="2587" y="1118"/>
                    <a:pt x="2543" y="1106"/>
                    <a:pt x="2498" y="1100"/>
                  </a:cubicBezTo>
                  <a:cubicBezTo>
                    <a:pt x="2307" y="1076"/>
                    <a:pt x="2123" y="1160"/>
                    <a:pt x="2018" y="1321"/>
                  </a:cubicBezTo>
                  <a:cubicBezTo>
                    <a:pt x="2009" y="1334"/>
                    <a:pt x="1996" y="1339"/>
                    <a:pt x="1987" y="1341"/>
                  </a:cubicBezTo>
                  <a:cubicBezTo>
                    <a:pt x="1972" y="1344"/>
                    <a:pt x="1956" y="1341"/>
                    <a:pt x="1942" y="1332"/>
                  </a:cubicBezTo>
                  <a:cubicBezTo>
                    <a:pt x="1883" y="1292"/>
                    <a:pt x="1815" y="1270"/>
                    <a:pt x="1744" y="1270"/>
                  </a:cubicBezTo>
                  <a:cubicBezTo>
                    <a:pt x="1744" y="1270"/>
                    <a:pt x="1743" y="1270"/>
                    <a:pt x="1743" y="1270"/>
                  </a:cubicBezTo>
                  <a:cubicBezTo>
                    <a:pt x="1648" y="1270"/>
                    <a:pt x="1555" y="1309"/>
                    <a:pt x="1494" y="1372"/>
                  </a:cubicBezTo>
                  <a:cubicBezTo>
                    <a:pt x="1472" y="1396"/>
                    <a:pt x="1453" y="1420"/>
                    <a:pt x="1438" y="1443"/>
                  </a:cubicBezTo>
                  <a:cubicBezTo>
                    <a:pt x="1431" y="1455"/>
                    <a:pt x="1434" y="1471"/>
                    <a:pt x="1446" y="1478"/>
                  </a:cubicBezTo>
                  <a:close/>
                  <a:moveTo>
                    <a:pt x="2930" y="1756"/>
                  </a:moveTo>
                  <a:cubicBezTo>
                    <a:pt x="3025" y="1802"/>
                    <a:pt x="3096" y="1885"/>
                    <a:pt x="3125" y="1984"/>
                  </a:cubicBezTo>
                  <a:cubicBezTo>
                    <a:pt x="3128" y="1995"/>
                    <a:pt x="3138" y="2002"/>
                    <a:pt x="3149" y="2002"/>
                  </a:cubicBezTo>
                  <a:cubicBezTo>
                    <a:pt x="3151" y="2002"/>
                    <a:pt x="3153" y="2002"/>
                    <a:pt x="3156" y="2001"/>
                  </a:cubicBezTo>
                  <a:cubicBezTo>
                    <a:pt x="3169" y="1997"/>
                    <a:pt x="3177" y="1983"/>
                    <a:pt x="3173" y="1970"/>
                  </a:cubicBezTo>
                  <a:cubicBezTo>
                    <a:pt x="3140" y="1857"/>
                    <a:pt x="3059" y="1763"/>
                    <a:pt x="2952" y="1711"/>
                  </a:cubicBezTo>
                  <a:cubicBezTo>
                    <a:pt x="2932" y="1701"/>
                    <a:pt x="2921" y="1680"/>
                    <a:pt x="2924" y="1657"/>
                  </a:cubicBezTo>
                  <a:cubicBezTo>
                    <a:pt x="2937" y="1563"/>
                    <a:pt x="2922" y="1470"/>
                    <a:pt x="2879" y="1381"/>
                  </a:cubicBezTo>
                  <a:cubicBezTo>
                    <a:pt x="2858" y="1339"/>
                    <a:pt x="2832" y="1299"/>
                    <a:pt x="2801" y="1264"/>
                  </a:cubicBezTo>
                  <a:cubicBezTo>
                    <a:pt x="2792" y="1254"/>
                    <a:pt x="2776" y="1253"/>
                    <a:pt x="2765" y="1262"/>
                  </a:cubicBezTo>
                  <a:cubicBezTo>
                    <a:pt x="2755" y="1271"/>
                    <a:pt x="2754" y="1287"/>
                    <a:pt x="2763" y="1297"/>
                  </a:cubicBezTo>
                  <a:cubicBezTo>
                    <a:pt x="2791" y="1329"/>
                    <a:pt x="2815" y="1365"/>
                    <a:pt x="2833" y="1403"/>
                  </a:cubicBezTo>
                  <a:cubicBezTo>
                    <a:pt x="2872" y="1483"/>
                    <a:pt x="2886" y="1566"/>
                    <a:pt x="2874" y="1650"/>
                  </a:cubicBezTo>
                  <a:cubicBezTo>
                    <a:pt x="2868" y="1695"/>
                    <a:pt x="2891" y="1737"/>
                    <a:pt x="2930" y="1756"/>
                  </a:cubicBezTo>
                  <a:close/>
                  <a:moveTo>
                    <a:pt x="3156" y="2170"/>
                  </a:moveTo>
                  <a:cubicBezTo>
                    <a:pt x="3143" y="2166"/>
                    <a:pt x="3129" y="2174"/>
                    <a:pt x="3125" y="2187"/>
                  </a:cubicBezTo>
                  <a:cubicBezTo>
                    <a:pt x="3080" y="2343"/>
                    <a:pt x="2929" y="2453"/>
                    <a:pt x="2758" y="2453"/>
                  </a:cubicBezTo>
                  <a:cubicBezTo>
                    <a:pt x="2136" y="2455"/>
                    <a:pt x="2136" y="2455"/>
                    <a:pt x="2136" y="2455"/>
                  </a:cubicBezTo>
                  <a:cubicBezTo>
                    <a:pt x="2122" y="2455"/>
                    <a:pt x="2111" y="2466"/>
                    <a:pt x="2111" y="2480"/>
                  </a:cubicBezTo>
                  <a:cubicBezTo>
                    <a:pt x="2111" y="2494"/>
                    <a:pt x="2122" y="2505"/>
                    <a:pt x="2136" y="2505"/>
                  </a:cubicBezTo>
                  <a:cubicBezTo>
                    <a:pt x="2136" y="2505"/>
                    <a:pt x="2136" y="2505"/>
                    <a:pt x="2136" y="2505"/>
                  </a:cubicBezTo>
                  <a:cubicBezTo>
                    <a:pt x="2758" y="2503"/>
                    <a:pt x="2758" y="2503"/>
                    <a:pt x="2758" y="2503"/>
                  </a:cubicBezTo>
                  <a:cubicBezTo>
                    <a:pt x="2951" y="2503"/>
                    <a:pt x="3122" y="2379"/>
                    <a:pt x="3173" y="2201"/>
                  </a:cubicBezTo>
                  <a:cubicBezTo>
                    <a:pt x="3177" y="2188"/>
                    <a:pt x="3169" y="2174"/>
                    <a:pt x="3156" y="2170"/>
                  </a:cubicBezTo>
                  <a:close/>
                  <a:moveTo>
                    <a:pt x="1078" y="2170"/>
                  </a:moveTo>
                  <a:cubicBezTo>
                    <a:pt x="1081" y="2183"/>
                    <a:pt x="1072" y="2196"/>
                    <a:pt x="1059" y="2199"/>
                  </a:cubicBezTo>
                  <a:cubicBezTo>
                    <a:pt x="837" y="2249"/>
                    <a:pt x="837" y="2249"/>
                    <a:pt x="837" y="2249"/>
                  </a:cubicBezTo>
                  <a:cubicBezTo>
                    <a:pt x="838" y="2256"/>
                    <a:pt x="840" y="2263"/>
                    <a:pt x="841" y="2270"/>
                  </a:cubicBezTo>
                  <a:cubicBezTo>
                    <a:pt x="865" y="2498"/>
                    <a:pt x="699" y="2704"/>
                    <a:pt x="471" y="2728"/>
                  </a:cubicBezTo>
                  <a:cubicBezTo>
                    <a:pt x="456" y="2730"/>
                    <a:pt x="441" y="2731"/>
                    <a:pt x="426" y="2731"/>
                  </a:cubicBezTo>
                  <a:cubicBezTo>
                    <a:pt x="331" y="2731"/>
                    <a:pt x="240" y="2699"/>
                    <a:pt x="165" y="2639"/>
                  </a:cubicBezTo>
                  <a:cubicBezTo>
                    <a:pt x="79" y="2569"/>
                    <a:pt x="24" y="2469"/>
                    <a:pt x="12" y="2359"/>
                  </a:cubicBezTo>
                  <a:cubicBezTo>
                    <a:pt x="0" y="2248"/>
                    <a:pt x="32" y="2140"/>
                    <a:pt x="102" y="2053"/>
                  </a:cubicBezTo>
                  <a:cubicBezTo>
                    <a:pt x="172" y="1966"/>
                    <a:pt x="271" y="1912"/>
                    <a:pt x="382" y="1900"/>
                  </a:cubicBezTo>
                  <a:cubicBezTo>
                    <a:pt x="492" y="1888"/>
                    <a:pt x="601" y="1920"/>
                    <a:pt x="688" y="1990"/>
                  </a:cubicBezTo>
                  <a:cubicBezTo>
                    <a:pt x="756" y="2045"/>
                    <a:pt x="803" y="2117"/>
                    <a:pt x="827" y="2200"/>
                  </a:cubicBezTo>
                  <a:cubicBezTo>
                    <a:pt x="1048" y="2150"/>
                    <a:pt x="1048" y="2150"/>
                    <a:pt x="1048" y="2150"/>
                  </a:cubicBezTo>
                  <a:cubicBezTo>
                    <a:pt x="1061" y="2147"/>
                    <a:pt x="1075" y="2156"/>
                    <a:pt x="1078" y="2170"/>
                  </a:cubicBezTo>
                  <a:close/>
                  <a:moveTo>
                    <a:pt x="791" y="2275"/>
                  </a:moveTo>
                  <a:cubicBezTo>
                    <a:pt x="780" y="2178"/>
                    <a:pt x="732" y="2090"/>
                    <a:pt x="656" y="2029"/>
                  </a:cubicBezTo>
                  <a:cubicBezTo>
                    <a:pt x="591" y="1976"/>
                    <a:pt x="510" y="1948"/>
                    <a:pt x="427" y="1948"/>
                  </a:cubicBezTo>
                  <a:cubicBezTo>
                    <a:pt x="414" y="1948"/>
                    <a:pt x="401" y="1949"/>
                    <a:pt x="387" y="1950"/>
                  </a:cubicBezTo>
                  <a:cubicBezTo>
                    <a:pt x="290" y="1961"/>
                    <a:pt x="203" y="2008"/>
                    <a:pt x="141" y="2085"/>
                  </a:cubicBezTo>
                  <a:cubicBezTo>
                    <a:pt x="80" y="2161"/>
                    <a:pt x="52" y="2256"/>
                    <a:pt x="62" y="2354"/>
                  </a:cubicBezTo>
                  <a:cubicBezTo>
                    <a:pt x="73" y="2451"/>
                    <a:pt x="121" y="2538"/>
                    <a:pt x="197" y="2599"/>
                  </a:cubicBezTo>
                  <a:cubicBezTo>
                    <a:pt x="273" y="2661"/>
                    <a:pt x="368" y="2689"/>
                    <a:pt x="466" y="2678"/>
                  </a:cubicBezTo>
                  <a:cubicBezTo>
                    <a:pt x="667" y="2657"/>
                    <a:pt x="812" y="2476"/>
                    <a:pt x="791" y="2275"/>
                  </a:cubicBezTo>
                  <a:close/>
                  <a:moveTo>
                    <a:pt x="3739" y="1862"/>
                  </a:moveTo>
                  <a:cubicBezTo>
                    <a:pt x="3587" y="1862"/>
                    <a:pt x="3456" y="1965"/>
                    <a:pt x="3418" y="2109"/>
                  </a:cubicBezTo>
                  <a:cubicBezTo>
                    <a:pt x="2953" y="2027"/>
                    <a:pt x="2953" y="2027"/>
                    <a:pt x="2953" y="2027"/>
                  </a:cubicBezTo>
                  <a:cubicBezTo>
                    <a:pt x="2939" y="2025"/>
                    <a:pt x="2926" y="2034"/>
                    <a:pt x="2924" y="2048"/>
                  </a:cubicBezTo>
                  <a:cubicBezTo>
                    <a:pt x="2922" y="2061"/>
                    <a:pt x="2931" y="2074"/>
                    <a:pt x="2944" y="2077"/>
                  </a:cubicBezTo>
                  <a:cubicBezTo>
                    <a:pt x="3409" y="2158"/>
                    <a:pt x="3409" y="2158"/>
                    <a:pt x="3409" y="2158"/>
                  </a:cubicBezTo>
                  <a:cubicBezTo>
                    <a:pt x="3408" y="2170"/>
                    <a:pt x="3407" y="2182"/>
                    <a:pt x="3407" y="2194"/>
                  </a:cubicBezTo>
                  <a:cubicBezTo>
                    <a:pt x="3407" y="2322"/>
                    <a:pt x="3482" y="2440"/>
                    <a:pt x="3597" y="2495"/>
                  </a:cubicBezTo>
                  <a:cubicBezTo>
                    <a:pt x="3601" y="2497"/>
                    <a:pt x="3604" y="2498"/>
                    <a:pt x="3608" y="2498"/>
                  </a:cubicBezTo>
                  <a:cubicBezTo>
                    <a:pt x="3617" y="2498"/>
                    <a:pt x="3626" y="2492"/>
                    <a:pt x="3631" y="2483"/>
                  </a:cubicBezTo>
                  <a:cubicBezTo>
                    <a:pt x="3637" y="2471"/>
                    <a:pt x="3631" y="2456"/>
                    <a:pt x="3619" y="2450"/>
                  </a:cubicBezTo>
                  <a:cubicBezTo>
                    <a:pt x="3520" y="2403"/>
                    <a:pt x="3457" y="2303"/>
                    <a:pt x="3457" y="2194"/>
                  </a:cubicBezTo>
                  <a:cubicBezTo>
                    <a:pt x="3457" y="2177"/>
                    <a:pt x="3459" y="2160"/>
                    <a:pt x="3462" y="2143"/>
                  </a:cubicBezTo>
                  <a:cubicBezTo>
                    <a:pt x="3462" y="2143"/>
                    <a:pt x="3462" y="2143"/>
                    <a:pt x="3462" y="2142"/>
                  </a:cubicBezTo>
                  <a:cubicBezTo>
                    <a:pt x="3462" y="2142"/>
                    <a:pt x="3462" y="2142"/>
                    <a:pt x="3462" y="2142"/>
                  </a:cubicBezTo>
                  <a:cubicBezTo>
                    <a:pt x="3487" y="2009"/>
                    <a:pt x="3603" y="1912"/>
                    <a:pt x="3739" y="1912"/>
                  </a:cubicBezTo>
                  <a:cubicBezTo>
                    <a:pt x="3895" y="1912"/>
                    <a:pt x="4021" y="2039"/>
                    <a:pt x="4021" y="2194"/>
                  </a:cubicBezTo>
                  <a:cubicBezTo>
                    <a:pt x="4021" y="2251"/>
                    <a:pt x="4005" y="2306"/>
                    <a:pt x="3973" y="2352"/>
                  </a:cubicBezTo>
                  <a:cubicBezTo>
                    <a:pt x="3965" y="2364"/>
                    <a:pt x="3968" y="2379"/>
                    <a:pt x="3980" y="2387"/>
                  </a:cubicBezTo>
                  <a:cubicBezTo>
                    <a:pt x="3984" y="2390"/>
                    <a:pt x="3989" y="2391"/>
                    <a:pt x="3994" y="2391"/>
                  </a:cubicBezTo>
                  <a:cubicBezTo>
                    <a:pt x="4002" y="2391"/>
                    <a:pt x="4010" y="2387"/>
                    <a:pt x="4015" y="2380"/>
                  </a:cubicBezTo>
                  <a:cubicBezTo>
                    <a:pt x="4052" y="2325"/>
                    <a:pt x="4072" y="2261"/>
                    <a:pt x="4072" y="2194"/>
                  </a:cubicBezTo>
                  <a:cubicBezTo>
                    <a:pt x="4072" y="2011"/>
                    <a:pt x="3922" y="1862"/>
                    <a:pt x="3739" y="1862"/>
                  </a:cubicBezTo>
                  <a:close/>
                  <a:moveTo>
                    <a:pt x="2817" y="416"/>
                  </a:moveTo>
                  <a:cubicBezTo>
                    <a:pt x="2817" y="187"/>
                    <a:pt x="3004" y="0"/>
                    <a:pt x="3234" y="0"/>
                  </a:cubicBezTo>
                  <a:cubicBezTo>
                    <a:pt x="3463" y="0"/>
                    <a:pt x="3650" y="187"/>
                    <a:pt x="3650" y="416"/>
                  </a:cubicBezTo>
                  <a:cubicBezTo>
                    <a:pt x="3650" y="646"/>
                    <a:pt x="3463" y="833"/>
                    <a:pt x="3234" y="833"/>
                  </a:cubicBezTo>
                  <a:cubicBezTo>
                    <a:pt x="3155" y="833"/>
                    <a:pt x="3082" y="810"/>
                    <a:pt x="3019" y="772"/>
                  </a:cubicBezTo>
                  <a:cubicBezTo>
                    <a:pt x="2663" y="1290"/>
                    <a:pt x="2663" y="1290"/>
                    <a:pt x="2663" y="1290"/>
                  </a:cubicBezTo>
                  <a:cubicBezTo>
                    <a:pt x="2658" y="1297"/>
                    <a:pt x="2650" y="1301"/>
                    <a:pt x="2642" y="1301"/>
                  </a:cubicBezTo>
                  <a:cubicBezTo>
                    <a:pt x="2638" y="1301"/>
                    <a:pt x="2633" y="1299"/>
                    <a:pt x="2628" y="1296"/>
                  </a:cubicBezTo>
                  <a:cubicBezTo>
                    <a:pt x="2617" y="1288"/>
                    <a:pt x="2614" y="1273"/>
                    <a:pt x="2622" y="1261"/>
                  </a:cubicBezTo>
                  <a:cubicBezTo>
                    <a:pt x="2978" y="744"/>
                    <a:pt x="2978" y="744"/>
                    <a:pt x="2978" y="744"/>
                  </a:cubicBezTo>
                  <a:cubicBezTo>
                    <a:pt x="2880" y="668"/>
                    <a:pt x="2817" y="549"/>
                    <a:pt x="2817" y="416"/>
                  </a:cubicBezTo>
                  <a:close/>
                  <a:moveTo>
                    <a:pt x="2868" y="416"/>
                  </a:moveTo>
                  <a:cubicBezTo>
                    <a:pt x="2868" y="618"/>
                    <a:pt x="3032" y="782"/>
                    <a:pt x="3234" y="782"/>
                  </a:cubicBezTo>
                  <a:cubicBezTo>
                    <a:pt x="3436" y="782"/>
                    <a:pt x="3600" y="618"/>
                    <a:pt x="3600" y="416"/>
                  </a:cubicBezTo>
                  <a:cubicBezTo>
                    <a:pt x="3600" y="214"/>
                    <a:pt x="3436" y="50"/>
                    <a:pt x="3234" y="50"/>
                  </a:cubicBezTo>
                  <a:cubicBezTo>
                    <a:pt x="3032" y="50"/>
                    <a:pt x="2868" y="214"/>
                    <a:pt x="2868" y="416"/>
                  </a:cubicBezTo>
                  <a:close/>
                  <a:moveTo>
                    <a:pt x="600" y="1255"/>
                  </a:moveTo>
                  <a:cubicBezTo>
                    <a:pt x="600" y="1112"/>
                    <a:pt x="716" y="996"/>
                    <a:pt x="858" y="996"/>
                  </a:cubicBezTo>
                  <a:cubicBezTo>
                    <a:pt x="1001" y="996"/>
                    <a:pt x="1117" y="1112"/>
                    <a:pt x="1117" y="1255"/>
                  </a:cubicBezTo>
                  <a:cubicBezTo>
                    <a:pt x="1117" y="1287"/>
                    <a:pt x="1110" y="1318"/>
                    <a:pt x="1099" y="1347"/>
                  </a:cubicBezTo>
                  <a:cubicBezTo>
                    <a:pt x="1515" y="1553"/>
                    <a:pt x="1515" y="1553"/>
                    <a:pt x="1515" y="1553"/>
                  </a:cubicBezTo>
                  <a:cubicBezTo>
                    <a:pt x="1527" y="1559"/>
                    <a:pt x="1532" y="1574"/>
                    <a:pt x="1526" y="1587"/>
                  </a:cubicBezTo>
                  <a:cubicBezTo>
                    <a:pt x="1521" y="1596"/>
                    <a:pt x="1513" y="1601"/>
                    <a:pt x="1503" y="1601"/>
                  </a:cubicBezTo>
                  <a:cubicBezTo>
                    <a:pt x="1500" y="1601"/>
                    <a:pt x="1496" y="1600"/>
                    <a:pt x="1492" y="1598"/>
                  </a:cubicBezTo>
                  <a:cubicBezTo>
                    <a:pt x="1077" y="1392"/>
                    <a:pt x="1077" y="1392"/>
                    <a:pt x="1077" y="1392"/>
                  </a:cubicBezTo>
                  <a:cubicBezTo>
                    <a:pt x="1031" y="1465"/>
                    <a:pt x="950" y="1513"/>
                    <a:pt x="858" y="1513"/>
                  </a:cubicBezTo>
                  <a:cubicBezTo>
                    <a:pt x="716" y="1513"/>
                    <a:pt x="600" y="1398"/>
                    <a:pt x="600" y="1255"/>
                  </a:cubicBezTo>
                  <a:close/>
                  <a:moveTo>
                    <a:pt x="650" y="1255"/>
                  </a:moveTo>
                  <a:cubicBezTo>
                    <a:pt x="650" y="1370"/>
                    <a:pt x="743" y="1463"/>
                    <a:pt x="858" y="1463"/>
                  </a:cubicBezTo>
                  <a:cubicBezTo>
                    <a:pt x="973" y="1463"/>
                    <a:pt x="1066" y="1370"/>
                    <a:pt x="1066" y="1255"/>
                  </a:cubicBezTo>
                  <a:cubicBezTo>
                    <a:pt x="1066" y="1140"/>
                    <a:pt x="973" y="1047"/>
                    <a:pt x="858" y="1047"/>
                  </a:cubicBezTo>
                  <a:cubicBezTo>
                    <a:pt x="743" y="1047"/>
                    <a:pt x="650" y="1140"/>
                    <a:pt x="650" y="1255"/>
                  </a:cubicBezTo>
                  <a:close/>
                  <a:moveTo>
                    <a:pt x="2108" y="3169"/>
                  </a:moveTo>
                  <a:cubicBezTo>
                    <a:pt x="2108" y="3340"/>
                    <a:pt x="1969" y="3479"/>
                    <a:pt x="1798" y="3479"/>
                  </a:cubicBezTo>
                  <a:cubicBezTo>
                    <a:pt x="1627" y="3479"/>
                    <a:pt x="1488" y="3340"/>
                    <a:pt x="1488" y="3169"/>
                  </a:cubicBezTo>
                  <a:cubicBezTo>
                    <a:pt x="1488" y="2998"/>
                    <a:pt x="1627" y="2859"/>
                    <a:pt x="1798" y="2859"/>
                  </a:cubicBezTo>
                  <a:cubicBezTo>
                    <a:pt x="1824" y="2859"/>
                    <a:pt x="1848" y="2862"/>
                    <a:pt x="1871" y="2868"/>
                  </a:cubicBezTo>
                  <a:cubicBezTo>
                    <a:pt x="2002" y="2441"/>
                    <a:pt x="2002" y="2441"/>
                    <a:pt x="2002" y="2441"/>
                  </a:cubicBezTo>
                  <a:cubicBezTo>
                    <a:pt x="2058" y="2269"/>
                    <a:pt x="2058" y="2269"/>
                    <a:pt x="2058" y="2269"/>
                  </a:cubicBezTo>
                  <a:cubicBezTo>
                    <a:pt x="2062" y="2255"/>
                    <a:pt x="2077" y="2248"/>
                    <a:pt x="2090" y="2253"/>
                  </a:cubicBezTo>
                  <a:cubicBezTo>
                    <a:pt x="2103" y="2257"/>
                    <a:pt x="2110" y="2271"/>
                    <a:pt x="2106" y="2284"/>
                  </a:cubicBezTo>
                  <a:cubicBezTo>
                    <a:pt x="2049" y="2456"/>
                    <a:pt x="2049" y="2456"/>
                    <a:pt x="2049" y="2456"/>
                  </a:cubicBezTo>
                  <a:cubicBezTo>
                    <a:pt x="1919" y="2883"/>
                    <a:pt x="1919" y="2883"/>
                    <a:pt x="1919" y="2883"/>
                  </a:cubicBezTo>
                  <a:cubicBezTo>
                    <a:pt x="2030" y="2930"/>
                    <a:pt x="2108" y="3041"/>
                    <a:pt x="2108" y="3169"/>
                  </a:cubicBezTo>
                  <a:close/>
                  <a:moveTo>
                    <a:pt x="2058" y="3169"/>
                  </a:moveTo>
                  <a:cubicBezTo>
                    <a:pt x="2058" y="3025"/>
                    <a:pt x="1942" y="2909"/>
                    <a:pt x="1798" y="2909"/>
                  </a:cubicBezTo>
                  <a:cubicBezTo>
                    <a:pt x="1655" y="2909"/>
                    <a:pt x="1538" y="3025"/>
                    <a:pt x="1538" y="3169"/>
                  </a:cubicBezTo>
                  <a:cubicBezTo>
                    <a:pt x="1538" y="3312"/>
                    <a:pt x="1655" y="3429"/>
                    <a:pt x="1798" y="3429"/>
                  </a:cubicBezTo>
                  <a:cubicBezTo>
                    <a:pt x="1942" y="3429"/>
                    <a:pt x="2058" y="3312"/>
                    <a:pt x="2058" y="3169"/>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9">
              <a:extLst>
                <a:ext uri="{FF2B5EF4-FFF2-40B4-BE49-F238E27FC236}">
                  <a16:creationId xmlns:a16="http://schemas.microsoft.com/office/drawing/2014/main" id="{01C000D8-095D-4539-98F5-7844B48ED70F}"/>
                </a:ext>
              </a:extLst>
            </p:cNvPr>
            <p:cNvSpPr>
              <a:spLocks noSelect="1"/>
            </p:cNvSpPr>
            <p:nvPr userDrawn="1"/>
          </p:nvSpPr>
          <p:spPr bwMode="auto">
            <a:xfrm>
              <a:off x="5121" y="1620"/>
              <a:ext cx="561" cy="699"/>
            </a:xfrm>
            <a:custGeom>
              <a:avLst/>
              <a:gdLst>
                <a:gd name="T0" fmla="*/ 593 w 2802"/>
                <a:gd name="T1" fmla="*/ 70 h 3496"/>
                <a:gd name="T2" fmla="*/ 70 w 2802"/>
                <a:gd name="T3" fmla="*/ 340 h 3496"/>
                <a:gd name="T4" fmla="*/ 340 w 2802"/>
                <a:gd name="T5" fmla="*/ 863 h 3496"/>
                <a:gd name="T6" fmla="*/ 466 w 2802"/>
                <a:gd name="T7" fmla="*/ 883 h 3496"/>
                <a:gd name="T8" fmla="*/ 535 w 2802"/>
                <a:gd name="T9" fmla="*/ 877 h 3496"/>
                <a:gd name="T10" fmla="*/ 677 w 2802"/>
                <a:gd name="T11" fmla="*/ 1483 h 3496"/>
                <a:gd name="T12" fmla="*/ 702 w 2802"/>
                <a:gd name="T13" fmla="*/ 1502 h 3496"/>
                <a:gd name="T14" fmla="*/ 707 w 2802"/>
                <a:gd name="T15" fmla="*/ 1501 h 3496"/>
                <a:gd name="T16" fmla="*/ 726 w 2802"/>
                <a:gd name="T17" fmla="*/ 1471 h 3496"/>
                <a:gd name="T18" fmla="*/ 584 w 2802"/>
                <a:gd name="T19" fmla="*/ 866 h 3496"/>
                <a:gd name="T20" fmla="*/ 863 w 2802"/>
                <a:gd name="T21" fmla="*/ 593 h 3496"/>
                <a:gd name="T22" fmla="*/ 593 w 2802"/>
                <a:gd name="T23" fmla="*/ 70 h 3496"/>
                <a:gd name="T24" fmla="*/ 815 w 2802"/>
                <a:gd name="T25" fmla="*/ 578 h 3496"/>
                <a:gd name="T26" fmla="*/ 355 w 2802"/>
                <a:gd name="T27" fmla="*/ 815 h 3496"/>
                <a:gd name="T28" fmla="*/ 117 w 2802"/>
                <a:gd name="T29" fmla="*/ 355 h 3496"/>
                <a:gd name="T30" fmla="*/ 298 w 2802"/>
                <a:gd name="T31" fmla="*/ 141 h 3496"/>
                <a:gd name="T32" fmla="*/ 466 w 2802"/>
                <a:gd name="T33" fmla="*/ 100 h 3496"/>
                <a:gd name="T34" fmla="*/ 578 w 2802"/>
                <a:gd name="T35" fmla="*/ 117 h 3496"/>
                <a:gd name="T36" fmla="*/ 815 w 2802"/>
                <a:gd name="T37" fmla="*/ 578 h 3496"/>
                <a:gd name="T38" fmla="*/ 1636 w 2802"/>
                <a:gd name="T39" fmla="*/ 3058 h 3496"/>
                <a:gd name="T40" fmla="*/ 1481 w 2802"/>
                <a:gd name="T41" fmla="*/ 3070 h 3496"/>
                <a:gd name="T42" fmla="*/ 1372 w 2802"/>
                <a:gd name="T43" fmla="*/ 2888 h 3496"/>
                <a:gd name="T44" fmla="*/ 1338 w 2802"/>
                <a:gd name="T45" fmla="*/ 2879 h 3496"/>
                <a:gd name="T46" fmla="*/ 1329 w 2802"/>
                <a:gd name="T47" fmla="*/ 2913 h 3496"/>
                <a:gd name="T48" fmla="*/ 1438 w 2802"/>
                <a:gd name="T49" fmla="*/ 3095 h 3496"/>
                <a:gd name="T50" fmla="*/ 1359 w 2802"/>
                <a:gd name="T51" fmla="*/ 3210 h 3496"/>
                <a:gd name="T52" fmla="*/ 1377 w 2802"/>
                <a:gd name="T53" fmla="*/ 3379 h 3496"/>
                <a:gd name="T54" fmla="*/ 1510 w 2802"/>
                <a:gd name="T55" fmla="*/ 3487 h 3496"/>
                <a:gd name="T56" fmla="*/ 1572 w 2802"/>
                <a:gd name="T57" fmla="*/ 3496 h 3496"/>
                <a:gd name="T58" fmla="*/ 1787 w 2802"/>
                <a:gd name="T59" fmla="*/ 3336 h 3496"/>
                <a:gd name="T60" fmla="*/ 1787 w 2802"/>
                <a:gd name="T61" fmla="*/ 3336 h 3496"/>
                <a:gd name="T62" fmla="*/ 1636 w 2802"/>
                <a:gd name="T63" fmla="*/ 3058 h 3496"/>
                <a:gd name="T64" fmla="*/ 1739 w 2802"/>
                <a:gd name="T65" fmla="*/ 3322 h 3496"/>
                <a:gd name="T66" fmla="*/ 1524 w 2802"/>
                <a:gd name="T67" fmla="*/ 3439 h 3496"/>
                <a:gd name="T68" fmla="*/ 1407 w 2802"/>
                <a:gd name="T69" fmla="*/ 3224 h 3496"/>
                <a:gd name="T70" fmla="*/ 1490 w 2802"/>
                <a:gd name="T71" fmla="*/ 3121 h 3496"/>
                <a:gd name="T72" fmla="*/ 1572 w 2802"/>
                <a:gd name="T73" fmla="*/ 3100 h 3496"/>
                <a:gd name="T74" fmla="*/ 1622 w 2802"/>
                <a:gd name="T75" fmla="*/ 3107 h 3496"/>
                <a:gd name="T76" fmla="*/ 1739 w 2802"/>
                <a:gd name="T77" fmla="*/ 3322 h 3496"/>
                <a:gd name="T78" fmla="*/ 2793 w 2802"/>
                <a:gd name="T79" fmla="*/ 2923 h 3496"/>
                <a:gd name="T80" fmla="*/ 2446 w 2802"/>
                <a:gd name="T81" fmla="*/ 2599 h 3496"/>
                <a:gd name="T82" fmla="*/ 2417 w 2802"/>
                <a:gd name="T83" fmla="*/ 2595 h 3496"/>
                <a:gd name="T84" fmla="*/ 2404 w 2802"/>
                <a:gd name="T85" fmla="*/ 2621 h 3496"/>
                <a:gd name="T86" fmla="*/ 2474 w 2802"/>
                <a:gd name="T87" fmla="*/ 3091 h 3496"/>
                <a:gd name="T88" fmla="*/ 2488 w 2802"/>
                <a:gd name="T89" fmla="*/ 3109 h 3496"/>
                <a:gd name="T90" fmla="*/ 2499 w 2802"/>
                <a:gd name="T91" fmla="*/ 3112 h 3496"/>
                <a:gd name="T92" fmla="*/ 2511 w 2802"/>
                <a:gd name="T93" fmla="*/ 3109 h 3496"/>
                <a:gd name="T94" fmla="*/ 2627 w 2802"/>
                <a:gd name="T95" fmla="*/ 3048 h 3496"/>
                <a:gd name="T96" fmla="*/ 2704 w 2802"/>
                <a:gd name="T97" fmla="*/ 3195 h 3496"/>
                <a:gd name="T98" fmla="*/ 2726 w 2802"/>
                <a:gd name="T99" fmla="*/ 3209 h 3496"/>
                <a:gd name="T100" fmla="*/ 2738 w 2802"/>
                <a:gd name="T101" fmla="*/ 3206 h 3496"/>
                <a:gd name="T102" fmla="*/ 2748 w 2802"/>
                <a:gd name="T103" fmla="*/ 3172 h 3496"/>
                <a:gd name="T104" fmla="*/ 2671 w 2802"/>
                <a:gd name="T105" fmla="*/ 3025 h 3496"/>
                <a:gd name="T106" fmla="*/ 2787 w 2802"/>
                <a:gd name="T107" fmla="*/ 2964 h 3496"/>
                <a:gd name="T108" fmla="*/ 2800 w 2802"/>
                <a:gd name="T109" fmla="*/ 2945 h 3496"/>
                <a:gd name="T110" fmla="*/ 2793 w 2802"/>
                <a:gd name="T111" fmla="*/ 2923 h 3496"/>
                <a:gd name="T112" fmla="*/ 2519 w 2802"/>
                <a:gd name="T113" fmla="*/ 3048 h 3496"/>
                <a:gd name="T114" fmla="*/ 2464 w 2802"/>
                <a:gd name="T115" fmla="*/ 2685 h 3496"/>
                <a:gd name="T116" fmla="*/ 2733 w 2802"/>
                <a:gd name="T117" fmla="*/ 2936 h 3496"/>
                <a:gd name="T118" fmla="*/ 2519 w 2802"/>
                <a:gd name="T119" fmla="*/ 3048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2" h="3496">
                  <a:moveTo>
                    <a:pt x="593" y="70"/>
                  </a:moveTo>
                  <a:cubicBezTo>
                    <a:pt x="374" y="0"/>
                    <a:pt x="139" y="121"/>
                    <a:pt x="70" y="340"/>
                  </a:cubicBezTo>
                  <a:cubicBezTo>
                    <a:pt x="0" y="559"/>
                    <a:pt x="121" y="793"/>
                    <a:pt x="340" y="863"/>
                  </a:cubicBezTo>
                  <a:cubicBezTo>
                    <a:pt x="382" y="877"/>
                    <a:pt x="424" y="883"/>
                    <a:pt x="466" y="883"/>
                  </a:cubicBezTo>
                  <a:cubicBezTo>
                    <a:pt x="489" y="883"/>
                    <a:pt x="512" y="881"/>
                    <a:pt x="535" y="877"/>
                  </a:cubicBezTo>
                  <a:cubicBezTo>
                    <a:pt x="677" y="1483"/>
                    <a:pt x="677" y="1483"/>
                    <a:pt x="677" y="1483"/>
                  </a:cubicBezTo>
                  <a:cubicBezTo>
                    <a:pt x="680" y="1494"/>
                    <a:pt x="690" y="1502"/>
                    <a:pt x="702" y="1502"/>
                  </a:cubicBezTo>
                  <a:cubicBezTo>
                    <a:pt x="704" y="1502"/>
                    <a:pt x="705" y="1502"/>
                    <a:pt x="707" y="1501"/>
                  </a:cubicBezTo>
                  <a:cubicBezTo>
                    <a:pt x="721" y="1498"/>
                    <a:pt x="729" y="1485"/>
                    <a:pt x="726" y="1471"/>
                  </a:cubicBezTo>
                  <a:cubicBezTo>
                    <a:pt x="584" y="866"/>
                    <a:pt x="584" y="866"/>
                    <a:pt x="584" y="866"/>
                  </a:cubicBezTo>
                  <a:cubicBezTo>
                    <a:pt x="712" y="828"/>
                    <a:pt x="820" y="729"/>
                    <a:pt x="863" y="593"/>
                  </a:cubicBezTo>
                  <a:cubicBezTo>
                    <a:pt x="933" y="374"/>
                    <a:pt x="812" y="139"/>
                    <a:pt x="593" y="70"/>
                  </a:cubicBezTo>
                  <a:close/>
                  <a:moveTo>
                    <a:pt x="815" y="578"/>
                  </a:moveTo>
                  <a:cubicBezTo>
                    <a:pt x="754" y="770"/>
                    <a:pt x="547" y="877"/>
                    <a:pt x="355" y="815"/>
                  </a:cubicBezTo>
                  <a:cubicBezTo>
                    <a:pt x="163" y="754"/>
                    <a:pt x="56" y="547"/>
                    <a:pt x="117" y="355"/>
                  </a:cubicBezTo>
                  <a:cubicBezTo>
                    <a:pt x="147" y="262"/>
                    <a:pt x="211" y="186"/>
                    <a:pt x="298" y="141"/>
                  </a:cubicBezTo>
                  <a:cubicBezTo>
                    <a:pt x="351" y="114"/>
                    <a:pt x="408" y="100"/>
                    <a:pt x="466" y="100"/>
                  </a:cubicBezTo>
                  <a:cubicBezTo>
                    <a:pt x="503" y="100"/>
                    <a:pt x="541" y="106"/>
                    <a:pt x="578" y="117"/>
                  </a:cubicBezTo>
                  <a:cubicBezTo>
                    <a:pt x="770" y="179"/>
                    <a:pt x="877" y="385"/>
                    <a:pt x="815" y="578"/>
                  </a:cubicBezTo>
                  <a:close/>
                  <a:moveTo>
                    <a:pt x="1636" y="3058"/>
                  </a:moveTo>
                  <a:cubicBezTo>
                    <a:pt x="1584" y="3043"/>
                    <a:pt x="1530" y="3048"/>
                    <a:pt x="1481" y="3070"/>
                  </a:cubicBezTo>
                  <a:cubicBezTo>
                    <a:pt x="1372" y="2888"/>
                    <a:pt x="1372" y="2888"/>
                    <a:pt x="1372" y="2888"/>
                  </a:cubicBezTo>
                  <a:cubicBezTo>
                    <a:pt x="1365" y="2876"/>
                    <a:pt x="1350" y="2872"/>
                    <a:pt x="1338" y="2879"/>
                  </a:cubicBezTo>
                  <a:cubicBezTo>
                    <a:pt x="1326" y="2886"/>
                    <a:pt x="1322" y="2902"/>
                    <a:pt x="1329" y="2913"/>
                  </a:cubicBezTo>
                  <a:cubicBezTo>
                    <a:pt x="1438" y="3095"/>
                    <a:pt x="1438" y="3095"/>
                    <a:pt x="1438" y="3095"/>
                  </a:cubicBezTo>
                  <a:cubicBezTo>
                    <a:pt x="1400" y="3124"/>
                    <a:pt x="1372" y="3163"/>
                    <a:pt x="1359" y="3210"/>
                  </a:cubicBezTo>
                  <a:cubicBezTo>
                    <a:pt x="1342" y="3267"/>
                    <a:pt x="1348" y="3327"/>
                    <a:pt x="1377" y="3379"/>
                  </a:cubicBezTo>
                  <a:cubicBezTo>
                    <a:pt x="1405" y="3432"/>
                    <a:pt x="1452" y="3470"/>
                    <a:pt x="1510" y="3487"/>
                  </a:cubicBezTo>
                  <a:cubicBezTo>
                    <a:pt x="1531" y="3493"/>
                    <a:pt x="1552" y="3496"/>
                    <a:pt x="1572" y="3496"/>
                  </a:cubicBezTo>
                  <a:cubicBezTo>
                    <a:pt x="1669" y="3496"/>
                    <a:pt x="1758" y="3433"/>
                    <a:pt x="1787" y="3336"/>
                  </a:cubicBezTo>
                  <a:cubicBezTo>
                    <a:pt x="1787" y="3336"/>
                    <a:pt x="1787" y="3336"/>
                    <a:pt x="1787" y="3336"/>
                  </a:cubicBezTo>
                  <a:cubicBezTo>
                    <a:pt x="1822" y="3218"/>
                    <a:pt x="1754" y="3093"/>
                    <a:pt x="1636" y="3058"/>
                  </a:cubicBezTo>
                  <a:close/>
                  <a:moveTo>
                    <a:pt x="1739" y="3322"/>
                  </a:moveTo>
                  <a:cubicBezTo>
                    <a:pt x="1712" y="3413"/>
                    <a:pt x="1615" y="3466"/>
                    <a:pt x="1524" y="3439"/>
                  </a:cubicBezTo>
                  <a:cubicBezTo>
                    <a:pt x="1432" y="3412"/>
                    <a:pt x="1380" y="3315"/>
                    <a:pt x="1407" y="3224"/>
                  </a:cubicBezTo>
                  <a:cubicBezTo>
                    <a:pt x="1420" y="3179"/>
                    <a:pt x="1449" y="3143"/>
                    <a:pt x="1490" y="3121"/>
                  </a:cubicBezTo>
                  <a:cubicBezTo>
                    <a:pt x="1516" y="3107"/>
                    <a:pt x="1544" y="3100"/>
                    <a:pt x="1572" y="3100"/>
                  </a:cubicBezTo>
                  <a:cubicBezTo>
                    <a:pt x="1589" y="3100"/>
                    <a:pt x="1605" y="3102"/>
                    <a:pt x="1622" y="3107"/>
                  </a:cubicBezTo>
                  <a:cubicBezTo>
                    <a:pt x="1713" y="3134"/>
                    <a:pt x="1766" y="3230"/>
                    <a:pt x="1739" y="3322"/>
                  </a:cubicBezTo>
                  <a:close/>
                  <a:moveTo>
                    <a:pt x="2793" y="2923"/>
                  </a:moveTo>
                  <a:cubicBezTo>
                    <a:pt x="2446" y="2599"/>
                    <a:pt x="2446" y="2599"/>
                    <a:pt x="2446" y="2599"/>
                  </a:cubicBezTo>
                  <a:cubicBezTo>
                    <a:pt x="2438" y="2592"/>
                    <a:pt x="2426" y="2590"/>
                    <a:pt x="2417" y="2595"/>
                  </a:cubicBezTo>
                  <a:cubicBezTo>
                    <a:pt x="2408" y="2600"/>
                    <a:pt x="2402" y="2611"/>
                    <a:pt x="2404" y="2621"/>
                  </a:cubicBezTo>
                  <a:cubicBezTo>
                    <a:pt x="2474" y="3091"/>
                    <a:pt x="2474" y="3091"/>
                    <a:pt x="2474" y="3091"/>
                  </a:cubicBezTo>
                  <a:cubicBezTo>
                    <a:pt x="2475" y="3099"/>
                    <a:pt x="2480" y="3106"/>
                    <a:pt x="2488" y="3109"/>
                  </a:cubicBezTo>
                  <a:cubicBezTo>
                    <a:pt x="2491" y="3111"/>
                    <a:pt x="2495" y="3112"/>
                    <a:pt x="2499" y="3112"/>
                  </a:cubicBezTo>
                  <a:cubicBezTo>
                    <a:pt x="2503" y="3112"/>
                    <a:pt x="2507" y="3111"/>
                    <a:pt x="2511" y="3109"/>
                  </a:cubicBezTo>
                  <a:cubicBezTo>
                    <a:pt x="2627" y="3048"/>
                    <a:pt x="2627" y="3048"/>
                    <a:pt x="2627" y="3048"/>
                  </a:cubicBezTo>
                  <a:cubicBezTo>
                    <a:pt x="2704" y="3195"/>
                    <a:pt x="2704" y="3195"/>
                    <a:pt x="2704" y="3195"/>
                  </a:cubicBezTo>
                  <a:cubicBezTo>
                    <a:pt x="2708" y="3204"/>
                    <a:pt x="2717" y="3209"/>
                    <a:pt x="2726" y="3209"/>
                  </a:cubicBezTo>
                  <a:cubicBezTo>
                    <a:pt x="2730" y="3209"/>
                    <a:pt x="2734" y="3208"/>
                    <a:pt x="2738" y="3206"/>
                  </a:cubicBezTo>
                  <a:cubicBezTo>
                    <a:pt x="2750" y="3199"/>
                    <a:pt x="2755" y="3184"/>
                    <a:pt x="2748" y="3172"/>
                  </a:cubicBezTo>
                  <a:cubicBezTo>
                    <a:pt x="2671" y="3025"/>
                    <a:pt x="2671" y="3025"/>
                    <a:pt x="2671" y="3025"/>
                  </a:cubicBezTo>
                  <a:cubicBezTo>
                    <a:pt x="2787" y="2964"/>
                    <a:pt x="2787" y="2964"/>
                    <a:pt x="2787" y="2964"/>
                  </a:cubicBezTo>
                  <a:cubicBezTo>
                    <a:pt x="2794" y="2960"/>
                    <a:pt x="2799" y="2953"/>
                    <a:pt x="2800" y="2945"/>
                  </a:cubicBezTo>
                  <a:cubicBezTo>
                    <a:pt x="2802" y="2937"/>
                    <a:pt x="2799" y="2929"/>
                    <a:pt x="2793" y="2923"/>
                  </a:cubicBezTo>
                  <a:close/>
                  <a:moveTo>
                    <a:pt x="2519" y="3048"/>
                  </a:moveTo>
                  <a:cubicBezTo>
                    <a:pt x="2464" y="2685"/>
                    <a:pt x="2464" y="2685"/>
                    <a:pt x="2464" y="2685"/>
                  </a:cubicBezTo>
                  <a:cubicBezTo>
                    <a:pt x="2733" y="2936"/>
                    <a:pt x="2733" y="2936"/>
                    <a:pt x="2733" y="2936"/>
                  </a:cubicBezTo>
                  <a:lnTo>
                    <a:pt x="2519" y="3048"/>
                  </a:lnTo>
                  <a:close/>
                </a:path>
              </a:pathLst>
            </a:custGeom>
            <a:solidFill>
              <a:srgbClr val="007F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0">
              <a:extLst>
                <a:ext uri="{FF2B5EF4-FFF2-40B4-BE49-F238E27FC236}">
                  <a16:creationId xmlns:a16="http://schemas.microsoft.com/office/drawing/2014/main" id="{1F27347C-6872-4744-B891-1850EE456659}"/>
                </a:ext>
              </a:extLst>
            </p:cNvPr>
            <p:cNvSpPr>
              <a:spLocks noSelect="1"/>
            </p:cNvSpPr>
            <p:nvPr userDrawn="1"/>
          </p:nvSpPr>
          <p:spPr bwMode="auto">
            <a:xfrm>
              <a:off x="3518" y="1786"/>
              <a:ext cx="549" cy="548"/>
            </a:xfrm>
            <a:custGeom>
              <a:avLst/>
              <a:gdLst>
                <a:gd name="T0" fmla="*/ 1340 w 2745"/>
                <a:gd name="T1" fmla="*/ 1733 h 2742"/>
                <a:gd name="T2" fmla="*/ 1342 w 2745"/>
                <a:gd name="T3" fmla="*/ 1771 h 2742"/>
                <a:gd name="T4" fmla="*/ 784 w 2745"/>
                <a:gd name="T5" fmla="*/ 2016 h 2742"/>
                <a:gd name="T6" fmla="*/ 755 w 2745"/>
                <a:gd name="T7" fmla="*/ 2015 h 2742"/>
                <a:gd name="T8" fmla="*/ 730 w 2745"/>
                <a:gd name="T9" fmla="*/ 1989 h 2742"/>
                <a:gd name="T10" fmla="*/ 973 w 2745"/>
                <a:gd name="T11" fmla="*/ 1403 h 2742"/>
                <a:gd name="T12" fmla="*/ 1012 w 2745"/>
                <a:gd name="T13" fmla="*/ 1405 h 2742"/>
                <a:gd name="T14" fmla="*/ 1010 w 2745"/>
                <a:gd name="T15" fmla="*/ 1444 h 2742"/>
                <a:gd name="T16" fmla="*/ 784 w 2745"/>
                <a:gd name="T17" fmla="*/ 1961 h 2742"/>
                <a:gd name="T18" fmla="*/ 1301 w 2745"/>
                <a:gd name="T19" fmla="*/ 1735 h 2742"/>
                <a:gd name="T20" fmla="*/ 1340 w 2745"/>
                <a:gd name="T21" fmla="*/ 1733 h 2742"/>
                <a:gd name="T22" fmla="*/ 578 w 2745"/>
                <a:gd name="T23" fmla="*/ 2128 h 2742"/>
                <a:gd name="T24" fmla="*/ 11 w 2745"/>
                <a:gd name="T25" fmla="*/ 2695 h 2742"/>
                <a:gd name="T26" fmla="*/ 11 w 2745"/>
                <a:gd name="T27" fmla="*/ 2734 h 2742"/>
                <a:gd name="T28" fmla="*/ 30 w 2745"/>
                <a:gd name="T29" fmla="*/ 2742 h 2742"/>
                <a:gd name="T30" fmla="*/ 50 w 2745"/>
                <a:gd name="T31" fmla="*/ 2734 h 2742"/>
                <a:gd name="T32" fmla="*/ 617 w 2745"/>
                <a:gd name="T33" fmla="*/ 2167 h 2742"/>
                <a:gd name="T34" fmla="*/ 617 w 2745"/>
                <a:gd name="T35" fmla="*/ 2128 h 2742"/>
                <a:gd name="T36" fmla="*/ 578 w 2745"/>
                <a:gd name="T37" fmla="*/ 2128 h 2742"/>
                <a:gd name="T38" fmla="*/ 2678 w 2745"/>
                <a:gd name="T39" fmla="*/ 308 h 2742"/>
                <a:gd name="T40" fmla="*/ 2557 w 2745"/>
                <a:gd name="T41" fmla="*/ 358 h 2742"/>
                <a:gd name="T42" fmla="*/ 2437 w 2745"/>
                <a:gd name="T43" fmla="*/ 308 h 2742"/>
                <a:gd name="T44" fmla="*/ 2437 w 2745"/>
                <a:gd name="T45" fmla="*/ 67 h 2742"/>
                <a:gd name="T46" fmla="*/ 2678 w 2745"/>
                <a:gd name="T47" fmla="*/ 67 h 2742"/>
                <a:gd name="T48" fmla="*/ 2678 w 2745"/>
                <a:gd name="T49" fmla="*/ 308 h 2742"/>
                <a:gd name="T50" fmla="*/ 2639 w 2745"/>
                <a:gd name="T51" fmla="*/ 105 h 2742"/>
                <a:gd name="T52" fmla="*/ 2557 w 2745"/>
                <a:gd name="T53" fmla="*/ 71 h 2742"/>
                <a:gd name="T54" fmla="*/ 2475 w 2745"/>
                <a:gd name="T55" fmla="*/ 105 h 2742"/>
                <a:gd name="T56" fmla="*/ 2475 w 2745"/>
                <a:gd name="T57" fmla="*/ 269 h 2742"/>
                <a:gd name="T58" fmla="*/ 2639 w 2745"/>
                <a:gd name="T59" fmla="*/ 269 h 2742"/>
                <a:gd name="T60" fmla="*/ 2639 w 2745"/>
                <a:gd name="T61" fmla="*/ 105 h 2742"/>
                <a:gd name="T62" fmla="*/ 2302 w 2745"/>
                <a:gd name="T63" fmla="*/ 443 h 2742"/>
                <a:gd name="T64" fmla="*/ 2342 w 2745"/>
                <a:gd name="T65" fmla="*/ 540 h 2742"/>
                <a:gd name="T66" fmla="*/ 2302 w 2745"/>
                <a:gd name="T67" fmla="*/ 638 h 2742"/>
                <a:gd name="T68" fmla="*/ 2205 w 2745"/>
                <a:gd name="T69" fmla="*/ 678 h 2742"/>
                <a:gd name="T70" fmla="*/ 2107 w 2745"/>
                <a:gd name="T71" fmla="*/ 638 h 2742"/>
                <a:gd name="T72" fmla="*/ 2067 w 2745"/>
                <a:gd name="T73" fmla="*/ 540 h 2742"/>
                <a:gd name="T74" fmla="*/ 2107 w 2745"/>
                <a:gd name="T75" fmla="*/ 443 h 2742"/>
                <a:gd name="T76" fmla="*/ 2302 w 2745"/>
                <a:gd name="T77" fmla="*/ 443 h 2742"/>
                <a:gd name="T78" fmla="*/ 2288 w 2745"/>
                <a:gd name="T79" fmla="*/ 540 h 2742"/>
                <a:gd name="T80" fmla="*/ 2263 w 2745"/>
                <a:gd name="T81" fmla="*/ 482 h 2742"/>
                <a:gd name="T82" fmla="*/ 2146 w 2745"/>
                <a:gd name="T83" fmla="*/ 481 h 2742"/>
                <a:gd name="T84" fmla="*/ 2121 w 2745"/>
                <a:gd name="T85" fmla="*/ 540 h 2742"/>
                <a:gd name="T86" fmla="*/ 2146 w 2745"/>
                <a:gd name="T87" fmla="*/ 599 h 2742"/>
                <a:gd name="T88" fmla="*/ 2263 w 2745"/>
                <a:gd name="T89" fmla="*/ 599 h 2742"/>
                <a:gd name="T90" fmla="*/ 2288 w 2745"/>
                <a:gd name="T91" fmla="*/ 540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5" h="2742">
                  <a:moveTo>
                    <a:pt x="1340" y="1733"/>
                  </a:moveTo>
                  <a:cubicBezTo>
                    <a:pt x="1351" y="1743"/>
                    <a:pt x="1352" y="1760"/>
                    <a:pt x="1342" y="1771"/>
                  </a:cubicBezTo>
                  <a:cubicBezTo>
                    <a:pt x="1142" y="1996"/>
                    <a:pt x="873" y="2016"/>
                    <a:pt x="784" y="2016"/>
                  </a:cubicBezTo>
                  <a:cubicBezTo>
                    <a:pt x="768" y="2016"/>
                    <a:pt x="757" y="2015"/>
                    <a:pt x="755" y="2015"/>
                  </a:cubicBezTo>
                  <a:cubicBezTo>
                    <a:pt x="742" y="2014"/>
                    <a:pt x="731" y="2003"/>
                    <a:pt x="730" y="1989"/>
                  </a:cubicBezTo>
                  <a:cubicBezTo>
                    <a:pt x="729" y="1975"/>
                    <a:pt x="707" y="1641"/>
                    <a:pt x="973" y="1403"/>
                  </a:cubicBezTo>
                  <a:cubicBezTo>
                    <a:pt x="985" y="1393"/>
                    <a:pt x="1002" y="1394"/>
                    <a:pt x="1012" y="1405"/>
                  </a:cubicBezTo>
                  <a:cubicBezTo>
                    <a:pt x="1022" y="1416"/>
                    <a:pt x="1021" y="1434"/>
                    <a:pt x="1010" y="1444"/>
                  </a:cubicBezTo>
                  <a:cubicBezTo>
                    <a:pt x="803" y="1628"/>
                    <a:pt x="785" y="1881"/>
                    <a:pt x="784" y="1961"/>
                  </a:cubicBezTo>
                  <a:cubicBezTo>
                    <a:pt x="863" y="1960"/>
                    <a:pt x="1117" y="1941"/>
                    <a:pt x="1301" y="1735"/>
                  </a:cubicBezTo>
                  <a:cubicBezTo>
                    <a:pt x="1311" y="1724"/>
                    <a:pt x="1328" y="1723"/>
                    <a:pt x="1340" y="1733"/>
                  </a:cubicBezTo>
                  <a:close/>
                  <a:moveTo>
                    <a:pt x="578" y="2128"/>
                  </a:moveTo>
                  <a:cubicBezTo>
                    <a:pt x="11" y="2695"/>
                    <a:pt x="11" y="2695"/>
                    <a:pt x="11" y="2695"/>
                  </a:cubicBezTo>
                  <a:cubicBezTo>
                    <a:pt x="0" y="2706"/>
                    <a:pt x="0" y="2723"/>
                    <a:pt x="11" y="2734"/>
                  </a:cubicBezTo>
                  <a:cubicBezTo>
                    <a:pt x="16" y="2739"/>
                    <a:pt x="23" y="2742"/>
                    <a:pt x="30" y="2742"/>
                  </a:cubicBezTo>
                  <a:cubicBezTo>
                    <a:pt x="37" y="2742"/>
                    <a:pt x="44" y="2739"/>
                    <a:pt x="50" y="2734"/>
                  </a:cubicBezTo>
                  <a:cubicBezTo>
                    <a:pt x="617" y="2167"/>
                    <a:pt x="617" y="2167"/>
                    <a:pt x="617" y="2167"/>
                  </a:cubicBezTo>
                  <a:cubicBezTo>
                    <a:pt x="628" y="2156"/>
                    <a:pt x="627" y="2139"/>
                    <a:pt x="617" y="2128"/>
                  </a:cubicBezTo>
                  <a:cubicBezTo>
                    <a:pt x="606" y="2117"/>
                    <a:pt x="589" y="2117"/>
                    <a:pt x="578" y="2128"/>
                  </a:cubicBezTo>
                  <a:close/>
                  <a:moveTo>
                    <a:pt x="2678" y="308"/>
                  </a:moveTo>
                  <a:cubicBezTo>
                    <a:pt x="2646" y="340"/>
                    <a:pt x="2603" y="358"/>
                    <a:pt x="2557" y="358"/>
                  </a:cubicBezTo>
                  <a:cubicBezTo>
                    <a:pt x="2512" y="358"/>
                    <a:pt x="2469" y="340"/>
                    <a:pt x="2437" y="308"/>
                  </a:cubicBezTo>
                  <a:cubicBezTo>
                    <a:pt x="2370" y="241"/>
                    <a:pt x="2370" y="133"/>
                    <a:pt x="2437" y="67"/>
                  </a:cubicBezTo>
                  <a:cubicBezTo>
                    <a:pt x="2503" y="0"/>
                    <a:pt x="2612" y="0"/>
                    <a:pt x="2678" y="67"/>
                  </a:cubicBezTo>
                  <a:cubicBezTo>
                    <a:pt x="2745" y="133"/>
                    <a:pt x="2745" y="241"/>
                    <a:pt x="2678" y="308"/>
                  </a:cubicBezTo>
                  <a:close/>
                  <a:moveTo>
                    <a:pt x="2639" y="105"/>
                  </a:moveTo>
                  <a:cubicBezTo>
                    <a:pt x="2617" y="83"/>
                    <a:pt x="2587" y="71"/>
                    <a:pt x="2557" y="71"/>
                  </a:cubicBezTo>
                  <a:cubicBezTo>
                    <a:pt x="2528" y="71"/>
                    <a:pt x="2498" y="83"/>
                    <a:pt x="2475" y="105"/>
                  </a:cubicBezTo>
                  <a:cubicBezTo>
                    <a:pt x="2430" y="151"/>
                    <a:pt x="2430" y="224"/>
                    <a:pt x="2475" y="269"/>
                  </a:cubicBezTo>
                  <a:cubicBezTo>
                    <a:pt x="2519" y="313"/>
                    <a:pt x="2596" y="313"/>
                    <a:pt x="2639" y="269"/>
                  </a:cubicBezTo>
                  <a:cubicBezTo>
                    <a:pt x="2685" y="224"/>
                    <a:pt x="2685" y="151"/>
                    <a:pt x="2639" y="105"/>
                  </a:cubicBezTo>
                  <a:close/>
                  <a:moveTo>
                    <a:pt x="2302" y="443"/>
                  </a:moveTo>
                  <a:cubicBezTo>
                    <a:pt x="2328" y="469"/>
                    <a:pt x="2342" y="503"/>
                    <a:pt x="2342" y="540"/>
                  </a:cubicBezTo>
                  <a:cubicBezTo>
                    <a:pt x="2342" y="577"/>
                    <a:pt x="2328" y="612"/>
                    <a:pt x="2302" y="638"/>
                  </a:cubicBezTo>
                  <a:cubicBezTo>
                    <a:pt x="2276" y="664"/>
                    <a:pt x="2241" y="678"/>
                    <a:pt x="2205" y="678"/>
                  </a:cubicBezTo>
                  <a:cubicBezTo>
                    <a:pt x="2168" y="678"/>
                    <a:pt x="2133" y="664"/>
                    <a:pt x="2107" y="638"/>
                  </a:cubicBezTo>
                  <a:cubicBezTo>
                    <a:pt x="2081" y="612"/>
                    <a:pt x="2067" y="577"/>
                    <a:pt x="2067" y="540"/>
                  </a:cubicBezTo>
                  <a:cubicBezTo>
                    <a:pt x="2067" y="503"/>
                    <a:pt x="2081" y="469"/>
                    <a:pt x="2107" y="443"/>
                  </a:cubicBezTo>
                  <a:cubicBezTo>
                    <a:pt x="2159" y="391"/>
                    <a:pt x="2250" y="391"/>
                    <a:pt x="2302" y="443"/>
                  </a:cubicBezTo>
                  <a:close/>
                  <a:moveTo>
                    <a:pt x="2288" y="540"/>
                  </a:moveTo>
                  <a:cubicBezTo>
                    <a:pt x="2288" y="518"/>
                    <a:pt x="2279" y="497"/>
                    <a:pt x="2263" y="482"/>
                  </a:cubicBezTo>
                  <a:cubicBezTo>
                    <a:pt x="2232" y="450"/>
                    <a:pt x="2177" y="450"/>
                    <a:pt x="2146" y="481"/>
                  </a:cubicBezTo>
                  <a:cubicBezTo>
                    <a:pt x="2130" y="497"/>
                    <a:pt x="2121" y="518"/>
                    <a:pt x="2121" y="540"/>
                  </a:cubicBezTo>
                  <a:cubicBezTo>
                    <a:pt x="2121" y="562"/>
                    <a:pt x="2130" y="583"/>
                    <a:pt x="2146" y="599"/>
                  </a:cubicBezTo>
                  <a:cubicBezTo>
                    <a:pt x="2177" y="630"/>
                    <a:pt x="2232" y="630"/>
                    <a:pt x="2263" y="599"/>
                  </a:cubicBezTo>
                  <a:cubicBezTo>
                    <a:pt x="2279" y="583"/>
                    <a:pt x="2288" y="562"/>
                    <a:pt x="2288" y="540"/>
                  </a:cubicBezTo>
                  <a:close/>
                </a:path>
              </a:pathLst>
            </a:custGeom>
            <a:solidFill>
              <a:srgbClr val="007F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11">
              <a:extLst>
                <a:ext uri="{FF2B5EF4-FFF2-40B4-BE49-F238E27FC236}">
                  <a16:creationId xmlns:a16="http://schemas.microsoft.com/office/drawing/2014/main" id="{045DD2EE-9A18-4D99-A1D7-08048A97CA2C}"/>
                </a:ext>
              </a:extLst>
            </p:cNvPr>
            <p:cNvSpPr>
              <a:spLocks noSelect="1"/>
            </p:cNvSpPr>
            <p:nvPr userDrawn="1"/>
          </p:nvSpPr>
          <p:spPr bwMode="auto">
            <a:xfrm>
              <a:off x="3406" y="1526"/>
              <a:ext cx="800" cy="817"/>
            </a:xfrm>
            <a:custGeom>
              <a:avLst/>
              <a:gdLst>
                <a:gd name="T0" fmla="*/ 2529 w 3999"/>
                <a:gd name="T1" fmla="*/ 1350 h 4083"/>
                <a:gd name="T2" fmla="*/ 1520 w 3999"/>
                <a:gd name="T3" fmla="*/ 1988 h 4083"/>
                <a:gd name="T4" fmla="*/ 1406 w 3999"/>
                <a:gd name="T5" fmla="*/ 2379 h 4083"/>
                <a:gd name="T6" fmla="*/ 1813 w 3999"/>
                <a:gd name="T7" fmla="*/ 2788 h 4083"/>
                <a:gd name="T8" fmla="*/ 2083 w 3999"/>
                <a:gd name="T9" fmla="*/ 2907 h 4083"/>
                <a:gd name="T10" fmla="*/ 2255 w 3999"/>
                <a:gd name="T11" fmla="*/ 3210 h 4083"/>
                <a:gd name="T12" fmla="*/ 2742 w 3999"/>
                <a:gd name="T13" fmla="*/ 2448 h 4083"/>
                <a:gd name="T14" fmla="*/ 3852 w 3999"/>
                <a:gd name="T15" fmla="*/ 777 h 4083"/>
                <a:gd name="T16" fmla="*/ 1546 w 3999"/>
                <a:gd name="T17" fmla="*/ 2038 h 4083"/>
                <a:gd name="T18" fmla="*/ 1451 w 3999"/>
                <a:gd name="T19" fmla="*/ 2340 h 4083"/>
                <a:gd name="T20" fmla="*/ 2129 w 3999"/>
                <a:gd name="T21" fmla="*/ 2878 h 4083"/>
                <a:gd name="T22" fmla="*/ 3217 w 3999"/>
                <a:gd name="T23" fmla="*/ 2030 h 4083"/>
                <a:gd name="T24" fmla="*/ 1738 w 3999"/>
                <a:gd name="T25" fmla="*/ 2551 h 4083"/>
                <a:gd name="T26" fmla="*/ 3217 w 3999"/>
                <a:gd name="T27" fmla="*/ 2030 h 4083"/>
                <a:gd name="T28" fmla="*/ 1831 w 3999"/>
                <a:gd name="T29" fmla="*/ 680 h 4083"/>
                <a:gd name="T30" fmla="*/ 1830 w 3999"/>
                <a:gd name="T31" fmla="*/ 601 h 4083"/>
                <a:gd name="T32" fmla="*/ 1952 w 3999"/>
                <a:gd name="T33" fmla="*/ 598 h 4083"/>
                <a:gd name="T34" fmla="*/ 1986 w 3999"/>
                <a:gd name="T35" fmla="*/ 758 h 4083"/>
                <a:gd name="T36" fmla="*/ 1948 w 3999"/>
                <a:gd name="T37" fmla="*/ 796 h 4083"/>
                <a:gd name="T38" fmla="*/ 1794 w 3999"/>
                <a:gd name="T39" fmla="*/ 783 h 4083"/>
                <a:gd name="T40" fmla="*/ 222 w 3999"/>
                <a:gd name="T41" fmla="*/ 2171 h 4083"/>
                <a:gd name="T42" fmla="*/ 106 w 3999"/>
                <a:gd name="T43" fmla="*/ 2093 h 4083"/>
                <a:gd name="T44" fmla="*/ 10 w 3999"/>
                <a:gd name="T45" fmla="*/ 2150 h 4083"/>
                <a:gd name="T46" fmla="*/ 27 w 3999"/>
                <a:gd name="T47" fmla="*/ 2014 h 4083"/>
                <a:gd name="T48" fmla="*/ 106 w 3999"/>
                <a:gd name="T49" fmla="*/ 2016 h 4083"/>
                <a:gd name="T50" fmla="*/ 188 w 3999"/>
                <a:gd name="T51" fmla="*/ 2011 h 4083"/>
                <a:gd name="T52" fmla="*/ 3988 w 3999"/>
                <a:gd name="T53" fmla="*/ 2444 h 4083"/>
                <a:gd name="T54" fmla="*/ 3967 w 3999"/>
                <a:gd name="T55" fmla="*/ 2617 h 4083"/>
                <a:gd name="T56" fmla="*/ 3872 w 3999"/>
                <a:gd name="T57" fmla="*/ 2560 h 4083"/>
                <a:gd name="T58" fmla="*/ 3792 w 3999"/>
                <a:gd name="T59" fmla="*/ 2601 h 4083"/>
                <a:gd name="T60" fmla="*/ 3790 w 3999"/>
                <a:gd name="T61" fmla="*/ 2478 h 4083"/>
                <a:gd name="T62" fmla="*/ 3872 w 3999"/>
                <a:gd name="T63" fmla="*/ 2483 h 4083"/>
                <a:gd name="T64" fmla="*/ 3988 w 3999"/>
                <a:gd name="T65" fmla="*/ 2444 h 4083"/>
                <a:gd name="T66" fmla="*/ 2203 w 3999"/>
                <a:gd name="T67" fmla="*/ 3993 h 4083"/>
                <a:gd name="T68" fmla="*/ 2224 w 3999"/>
                <a:gd name="T69" fmla="*/ 4080 h 4083"/>
                <a:gd name="T70" fmla="*/ 2121 w 3999"/>
                <a:gd name="T71" fmla="*/ 4075 h 4083"/>
                <a:gd name="T72" fmla="*/ 2082 w 3999"/>
                <a:gd name="T73" fmla="*/ 4036 h 4083"/>
                <a:gd name="T74" fmla="*/ 2048 w 3999"/>
                <a:gd name="T75" fmla="*/ 3877 h 4083"/>
                <a:gd name="T76" fmla="*/ 2221 w 3999"/>
                <a:gd name="T77" fmla="*/ 3897 h 4083"/>
                <a:gd name="T78" fmla="*/ 2954 w 3999"/>
                <a:gd name="T79" fmla="*/ 45 h 4083"/>
                <a:gd name="T80" fmla="*/ 3114 w 3999"/>
                <a:gd name="T81" fmla="*/ 10 h 4083"/>
                <a:gd name="T82" fmla="*/ 3075 w 3999"/>
                <a:gd name="T83" fmla="*/ 127 h 4083"/>
                <a:gd name="T84" fmla="*/ 3112 w 3999"/>
                <a:gd name="T85" fmla="*/ 230 h 4083"/>
                <a:gd name="T86" fmla="*/ 2995 w 3999"/>
                <a:gd name="T87" fmla="*/ 206 h 4083"/>
                <a:gd name="T88" fmla="*/ 2957 w 3999"/>
                <a:gd name="T89" fmla="*/ 167 h 4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9" h="4083">
                  <a:moveTo>
                    <a:pt x="3844" y="758"/>
                  </a:moveTo>
                  <a:cubicBezTo>
                    <a:pt x="3839" y="752"/>
                    <a:pt x="3832" y="750"/>
                    <a:pt x="3825" y="750"/>
                  </a:cubicBezTo>
                  <a:cubicBezTo>
                    <a:pt x="3067" y="755"/>
                    <a:pt x="2642" y="1211"/>
                    <a:pt x="2529" y="1350"/>
                  </a:cubicBezTo>
                  <a:cubicBezTo>
                    <a:pt x="2525" y="1355"/>
                    <a:pt x="2349" y="1596"/>
                    <a:pt x="2158" y="1860"/>
                  </a:cubicBezTo>
                  <a:cubicBezTo>
                    <a:pt x="2156" y="1860"/>
                    <a:pt x="2155" y="1859"/>
                    <a:pt x="2153" y="1860"/>
                  </a:cubicBezTo>
                  <a:cubicBezTo>
                    <a:pt x="1520" y="1988"/>
                    <a:pt x="1520" y="1988"/>
                    <a:pt x="1520" y="1988"/>
                  </a:cubicBezTo>
                  <a:cubicBezTo>
                    <a:pt x="1510" y="1990"/>
                    <a:pt x="1502" y="1997"/>
                    <a:pt x="1499" y="2006"/>
                  </a:cubicBezTo>
                  <a:cubicBezTo>
                    <a:pt x="1392" y="2347"/>
                    <a:pt x="1392" y="2347"/>
                    <a:pt x="1392" y="2347"/>
                  </a:cubicBezTo>
                  <a:cubicBezTo>
                    <a:pt x="1388" y="2360"/>
                    <a:pt x="1394" y="2373"/>
                    <a:pt x="1406" y="2379"/>
                  </a:cubicBezTo>
                  <a:cubicBezTo>
                    <a:pt x="1694" y="2519"/>
                    <a:pt x="1694" y="2519"/>
                    <a:pt x="1694" y="2519"/>
                  </a:cubicBezTo>
                  <a:cubicBezTo>
                    <a:pt x="1688" y="2529"/>
                    <a:pt x="1685" y="2536"/>
                    <a:pt x="1684" y="2539"/>
                  </a:cubicBezTo>
                  <a:cubicBezTo>
                    <a:pt x="1668" y="2635"/>
                    <a:pt x="1779" y="2754"/>
                    <a:pt x="1813" y="2788"/>
                  </a:cubicBezTo>
                  <a:cubicBezTo>
                    <a:pt x="1845" y="2820"/>
                    <a:pt x="1951" y="2919"/>
                    <a:pt x="2044" y="2919"/>
                  </a:cubicBezTo>
                  <a:cubicBezTo>
                    <a:pt x="2050" y="2919"/>
                    <a:pt x="2057" y="2918"/>
                    <a:pt x="2063" y="2917"/>
                  </a:cubicBezTo>
                  <a:cubicBezTo>
                    <a:pt x="2066" y="2917"/>
                    <a:pt x="2073" y="2913"/>
                    <a:pt x="2083" y="2907"/>
                  </a:cubicBezTo>
                  <a:cubicBezTo>
                    <a:pt x="2222" y="3195"/>
                    <a:pt x="2222" y="3195"/>
                    <a:pt x="2222" y="3195"/>
                  </a:cubicBezTo>
                  <a:cubicBezTo>
                    <a:pt x="2227" y="3205"/>
                    <a:pt x="2237" y="3211"/>
                    <a:pt x="2247" y="3211"/>
                  </a:cubicBezTo>
                  <a:cubicBezTo>
                    <a:pt x="2250" y="3211"/>
                    <a:pt x="2252" y="3210"/>
                    <a:pt x="2255" y="3210"/>
                  </a:cubicBezTo>
                  <a:cubicBezTo>
                    <a:pt x="2596" y="3103"/>
                    <a:pt x="2596" y="3103"/>
                    <a:pt x="2596" y="3103"/>
                  </a:cubicBezTo>
                  <a:cubicBezTo>
                    <a:pt x="2605" y="3100"/>
                    <a:pt x="2612" y="3092"/>
                    <a:pt x="2614" y="3082"/>
                  </a:cubicBezTo>
                  <a:cubicBezTo>
                    <a:pt x="2742" y="2448"/>
                    <a:pt x="2742" y="2448"/>
                    <a:pt x="2742" y="2448"/>
                  </a:cubicBezTo>
                  <a:cubicBezTo>
                    <a:pt x="2742" y="2447"/>
                    <a:pt x="2742" y="2445"/>
                    <a:pt x="2742" y="2444"/>
                  </a:cubicBezTo>
                  <a:cubicBezTo>
                    <a:pt x="3006" y="2253"/>
                    <a:pt x="3247" y="2076"/>
                    <a:pt x="3251" y="2073"/>
                  </a:cubicBezTo>
                  <a:cubicBezTo>
                    <a:pt x="3391" y="1960"/>
                    <a:pt x="3847" y="1535"/>
                    <a:pt x="3852" y="777"/>
                  </a:cubicBezTo>
                  <a:cubicBezTo>
                    <a:pt x="3852" y="770"/>
                    <a:pt x="3849" y="763"/>
                    <a:pt x="3844" y="758"/>
                  </a:cubicBezTo>
                  <a:close/>
                  <a:moveTo>
                    <a:pt x="1451" y="2340"/>
                  </a:moveTo>
                  <a:cubicBezTo>
                    <a:pt x="1546" y="2038"/>
                    <a:pt x="1546" y="2038"/>
                    <a:pt x="1546" y="2038"/>
                  </a:cubicBezTo>
                  <a:cubicBezTo>
                    <a:pt x="2112" y="1924"/>
                    <a:pt x="2112" y="1924"/>
                    <a:pt x="2112" y="1924"/>
                  </a:cubicBezTo>
                  <a:cubicBezTo>
                    <a:pt x="1954" y="2142"/>
                    <a:pt x="1796" y="2364"/>
                    <a:pt x="1724" y="2472"/>
                  </a:cubicBezTo>
                  <a:lnTo>
                    <a:pt x="1451" y="2340"/>
                  </a:lnTo>
                  <a:close/>
                  <a:moveTo>
                    <a:pt x="2564" y="3055"/>
                  </a:moveTo>
                  <a:cubicBezTo>
                    <a:pt x="2261" y="3150"/>
                    <a:pt x="2261" y="3150"/>
                    <a:pt x="2261" y="3150"/>
                  </a:cubicBezTo>
                  <a:cubicBezTo>
                    <a:pt x="2129" y="2878"/>
                    <a:pt x="2129" y="2878"/>
                    <a:pt x="2129" y="2878"/>
                  </a:cubicBezTo>
                  <a:cubicBezTo>
                    <a:pt x="2237" y="2806"/>
                    <a:pt x="2459" y="2648"/>
                    <a:pt x="2678" y="2490"/>
                  </a:cubicBezTo>
                  <a:lnTo>
                    <a:pt x="2564" y="3055"/>
                  </a:lnTo>
                  <a:close/>
                  <a:moveTo>
                    <a:pt x="3217" y="2030"/>
                  </a:moveTo>
                  <a:cubicBezTo>
                    <a:pt x="3092" y="2130"/>
                    <a:pt x="2121" y="2825"/>
                    <a:pt x="2051" y="2864"/>
                  </a:cubicBezTo>
                  <a:cubicBezTo>
                    <a:pt x="1998" y="2869"/>
                    <a:pt x="1914" y="2811"/>
                    <a:pt x="1852" y="2750"/>
                  </a:cubicBezTo>
                  <a:cubicBezTo>
                    <a:pt x="1790" y="2688"/>
                    <a:pt x="1732" y="2604"/>
                    <a:pt x="1738" y="2551"/>
                  </a:cubicBezTo>
                  <a:cubicBezTo>
                    <a:pt x="1777" y="2481"/>
                    <a:pt x="2471" y="1509"/>
                    <a:pt x="2572" y="1385"/>
                  </a:cubicBezTo>
                  <a:cubicBezTo>
                    <a:pt x="2679" y="1251"/>
                    <a:pt x="3081" y="821"/>
                    <a:pt x="3797" y="805"/>
                  </a:cubicBezTo>
                  <a:cubicBezTo>
                    <a:pt x="3781" y="1521"/>
                    <a:pt x="3350" y="1923"/>
                    <a:pt x="3217" y="2030"/>
                  </a:cubicBezTo>
                  <a:close/>
                  <a:moveTo>
                    <a:pt x="1775" y="775"/>
                  </a:moveTo>
                  <a:cubicBezTo>
                    <a:pt x="1764" y="765"/>
                    <a:pt x="1764" y="747"/>
                    <a:pt x="1775" y="737"/>
                  </a:cubicBezTo>
                  <a:cubicBezTo>
                    <a:pt x="1831" y="680"/>
                    <a:pt x="1831" y="680"/>
                    <a:pt x="1831" y="680"/>
                  </a:cubicBezTo>
                  <a:cubicBezTo>
                    <a:pt x="1791" y="640"/>
                    <a:pt x="1791" y="640"/>
                    <a:pt x="1791" y="640"/>
                  </a:cubicBezTo>
                  <a:cubicBezTo>
                    <a:pt x="1780" y="629"/>
                    <a:pt x="1780" y="612"/>
                    <a:pt x="1791" y="601"/>
                  </a:cubicBezTo>
                  <a:cubicBezTo>
                    <a:pt x="1802" y="590"/>
                    <a:pt x="1819" y="590"/>
                    <a:pt x="1830" y="601"/>
                  </a:cubicBezTo>
                  <a:cubicBezTo>
                    <a:pt x="1870" y="641"/>
                    <a:pt x="1870" y="641"/>
                    <a:pt x="1870" y="641"/>
                  </a:cubicBezTo>
                  <a:cubicBezTo>
                    <a:pt x="1913" y="598"/>
                    <a:pt x="1913" y="598"/>
                    <a:pt x="1913" y="598"/>
                  </a:cubicBezTo>
                  <a:cubicBezTo>
                    <a:pt x="1924" y="587"/>
                    <a:pt x="1941" y="587"/>
                    <a:pt x="1952" y="598"/>
                  </a:cubicBezTo>
                  <a:cubicBezTo>
                    <a:pt x="1963" y="609"/>
                    <a:pt x="1963" y="626"/>
                    <a:pt x="1952" y="637"/>
                  </a:cubicBezTo>
                  <a:cubicBezTo>
                    <a:pt x="1909" y="680"/>
                    <a:pt x="1909" y="680"/>
                    <a:pt x="1909" y="680"/>
                  </a:cubicBezTo>
                  <a:cubicBezTo>
                    <a:pt x="1986" y="758"/>
                    <a:pt x="1986" y="758"/>
                    <a:pt x="1986" y="758"/>
                  </a:cubicBezTo>
                  <a:cubicBezTo>
                    <a:pt x="1997" y="768"/>
                    <a:pt x="1997" y="786"/>
                    <a:pt x="1986" y="796"/>
                  </a:cubicBezTo>
                  <a:cubicBezTo>
                    <a:pt x="1981" y="802"/>
                    <a:pt x="1974" y="804"/>
                    <a:pt x="1967" y="804"/>
                  </a:cubicBezTo>
                  <a:cubicBezTo>
                    <a:pt x="1960" y="804"/>
                    <a:pt x="1953" y="802"/>
                    <a:pt x="1948" y="796"/>
                  </a:cubicBezTo>
                  <a:cubicBezTo>
                    <a:pt x="1870" y="719"/>
                    <a:pt x="1870" y="719"/>
                    <a:pt x="1870" y="719"/>
                  </a:cubicBezTo>
                  <a:cubicBezTo>
                    <a:pt x="1813" y="775"/>
                    <a:pt x="1813" y="775"/>
                    <a:pt x="1813" y="775"/>
                  </a:cubicBezTo>
                  <a:cubicBezTo>
                    <a:pt x="1808" y="781"/>
                    <a:pt x="1801" y="783"/>
                    <a:pt x="1794" y="783"/>
                  </a:cubicBezTo>
                  <a:cubicBezTo>
                    <a:pt x="1787" y="783"/>
                    <a:pt x="1780" y="781"/>
                    <a:pt x="1775" y="775"/>
                  </a:cubicBezTo>
                  <a:close/>
                  <a:moveTo>
                    <a:pt x="222" y="2132"/>
                  </a:moveTo>
                  <a:cubicBezTo>
                    <a:pt x="233" y="2143"/>
                    <a:pt x="233" y="2160"/>
                    <a:pt x="222" y="2171"/>
                  </a:cubicBezTo>
                  <a:cubicBezTo>
                    <a:pt x="217" y="2176"/>
                    <a:pt x="210" y="2179"/>
                    <a:pt x="203" y="2179"/>
                  </a:cubicBezTo>
                  <a:cubicBezTo>
                    <a:pt x="196" y="2179"/>
                    <a:pt x="189" y="2176"/>
                    <a:pt x="183" y="2171"/>
                  </a:cubicBezTo>
                  <a:cubicBezTo>
                    <a:pt x="106" y="2093"/>
                    <a:pt x="106" y="2093"/>
                    <a:pt x="106" y="2093"/>
                  </a:cubicBezTo>
                  <a:cubicBezTo>
                    <a:pt x="49" y="2150"/>
                    <a:pt x="49" y="2150"/>
                    <a:pt x="49" y="2150"/>
                  </a:cubicBezTo>
                  <a:cubicBezTo>
                    <a:pt x="44" y="2155"/>
                    <a:pt x="37" y="2158"/>
                    <a:pt x="30" y="2158"/>
                  </a:cubicBezTo>
                  <a:cubicBezTo>
                    <a:pt x="23" y="2158"/>
                    <a:pt x="16" y="2155"/>
                    <a:pt x="10" y="2150"/>
                  </a:cubicBezTo>
                  <a:cubicBezTo>
                    <a:pt x="0" y="2139"/>
                    <a:pt x="0" y="2122"/>
                    <a:pt x="10" y="2111"/>
                  </a:cubicBezTo>
                  <a:cubicBezTo>
                    <a:pt x="67" y="2055"/>
                    <a:pt x="67" y="2055"/>
                    <a:pt x="67" y="2055"/>
                  </a:cubicBezTo>
                  <a:cubicBezTo>
                    <a:pt x="27" y="2014"/>
                    <a:pt x="27" y="2014"/>
                    <a:pt x="27" y="2014"/>
                  </a:cubicBezTo>
                  <a:cubicBezTo>
                    <a:pt x="16" y="2003"/>
                    <a:pt x="16" y="1986"/>
                    <a:pt x="27" y="1975"/>
                  </a:cubicBezTo>
                  <a:cubicBezTo>
                    <a:pt x="37" y="1965"/>
                    <a:pt x="55" y="1965"/>
                    <a:pt x="65" y="1976"/>
                  </a:cubicBezTo>
                  <a:cubicBezTo>
                    <a:pt x="106" y="2016"/>
                    <a:pt x="106" y="2016"/>
                    <a:pt x="106" y="2016"/>
                  </a:cubicBezTo>
                  <a:cubicBezTo>
                    <a:pt x="149" y="1973"/>
                    <a:pt x="149" y="1973"/>
                    <a:pt x="149" y="1973"/>
                  </a:cubicBezTo>
                  <a:cubicBezTo>
                    <a:pt x="160" y="1962"/>
                    <a:pt x="177" y="1962"/>
                    <a:pt x="188" y="1973"/>
                  </a:cubicBezTo>
                  <a:cubicBezTo>
                    <a:pt x="199" y="1983"/>
                    <a:pt x="199" y="2001"/>
                    <a:pt x="188" y="2011"/>
                  </a:cubicBezTo>
                  <a:cubicBezTo>
                    <a:pt x="144" y="2055"/>
                    <a:pt x="144" y="2055"/>
                    <a:pt x="144" y="2055"/>
                  </a:cubicBezTo>
                  <a:lnTo>
                    <a:pt x="222" y="2132"/>
                  </a:lnTo>
                  <a:close/>
                  <a:moveTo>
                    <a:pt x="3988" y="2444"/>
                  </a:moveTo>
                  <a:cubicBezTo>
                    <a:pt x="3910" y="2522"/>
                    <a:pt x="3910" y="2522"/>
                    <a:pt x="3910" y="2522"/>
                  </a:cubicBezTo>
                  <a:cubicBezTo>
                    <a:pt x="3967" y="2578"/>
                    <a:pt x="3967" y="2578"/>
                    <a:pt x="3967" y="2578"/>
                  </a:cubicBezTo>
                  <a:cubicBezTo>
                    <a:pt x="3978" y="2589"/>
                    <a:pt x="3978" y="2606"/>
                    <a:pt x="3967" y="2617"/>
                  </a:cubicBezTo>
                  <a:cubicBezTo>
                    <a:pt x="3962" y="2622"/>
                    <a:pt x="3955" y="2625"/>
                    <a:pt x="3948" y="2625"/>
                  </a:cubicBezTo>
                  <a:cubicBezTo>
                    <a:pt x="3941" y="2625"/>
                    <a:pt x="3934" y="2622"/>
                    <a:pt x="3928" y="2617"/>
                  </a:cubicBezTo>
                  <a:cubicBezTo>
                    <a:pt x="3872" y="2560"/>
                    <a:pt x="3872" y="2560"/>
                    <a:pt x="3872" y="2560"/>
                  </a:cubicBezTo>
                  <a:cubicBezTo>
                    <a:pt x="3831" y="2601"/>
                    <a:pt x="3831" y="2601"/>
                    <a:pt x="3831" y="2601"/>
                  </a:cubicBezTo>
                  <a:cubicBezTo>
                    <a:pt x="3826" y="2606"/>
                    <a:pt x="3819" y="2609"/>
                    <a:pt x="3812" y="2609"/>
                  </a:cubicBezTo>
                  <a:cubicBezTo>
                    <a:pt x="3805" y="2609"/>
                    <a:pt x="3798" y="2606"/>
                    <a:pt x="3792" y="2601"/>
                  </a:cubicBezTo>
                  <a:cubicBezTo>
                    <a:pt x="3782" y="2590"/>
                    <a:pt x="3782" y="2573"/>
                    <a:pt x="3792" y="2562"/>
                  </a:cubicBezTo>
                  <a:cubicBezTo>
                    <a:pt x="3833" y="2522"/>
                    <a:pt x="3833" y="2522"/>
                    <a:pt x="3833" y="2522"/>
                  </a:cubicBezTo>
                  <a:cubicBezTo>
                    <a:pt x="3790" y="2478"/>
                    <a:pt x="3790" y="2478"/>
                    <a:pt x="3790" y="2478"/>
                  </a:cubicBezTo>
                  <a:cubicBezTo>
                    <a:pt x="3779" y="2468"/>
                    <a:pt x="3779" y="2450"/>
                    <a:pt x="3790" y="2440"/>
                  </a:cubicBezTo>
                  <a:cubicBezTo>
                    <a:pt x="3800" y="2429"/>
                    <a:pt x="3817" y="2429"/>
                    <a:pt x="3828" y="2440"/>
                  </a:cubicBezTo>
                  <a:cubicBezTo>
                    <a:pt x="3872" y="2483"/>
                    <a:pt x="3872" y="2483"/>
                    <a:pt x="3872" y="2483"/>
                  </a:cubicBezTo>
                  <a:cubicBezTo>
                    <a:pt x="3949" y="2405"/>
                    <a:pt x="3949" y="2405"/>
                    <a:pt x="3949" y="2405"/>
                  </a:cubicBezTo>
                  <a:cubicBezTo>
                    <a:pt x="3960" y="2394"/>
                    <a:pt x="3977" y="2394"/>
                    <a:pt x="3988" y="2405"/>
                  </a:cubicBezTo>
                  <a:cubicBezTo>
                    <a:pt x="3999" y="2416"/>
                    <a:pt x="3999" y="2433"/>
                    <a:pt x="3988" y="2444"/>
                  </a:cubicBezTo>
                  <a:close/>
                  <a:moveTo>
                    <a:pt x="2260" y="3897"/>
                  </a:moveTo>
                  <a:cubicBezTo>
                    <a:pt x="2271" y="3908"/>
                    <a:pt x="2271" y="3925"/>
                    <a:pt x="2260" y="3936"/>
                  </a:cubicBezTo>
                  <a:cubicBezTo>
                    <a:pt x="2203" y="3993"/>
                    <a:pt x="2203" y="3993"/>
                    <a:pt x="2203" y="3993"/>
                  </a:cubicBezTo>
                  <a:cubicBezTo>
                    <a:pt x="2243" y="4033"/>
                    <a:pt x="2243" y="4033"/>
                    <a:pt x="2243" y="4033"/>
                  </a:cubicBezTo>
                  <a:cubicBezTo>
                    <a:pt x="2254" y="4044"/>
                    <a:pt x="2254" y="4061"/>
                    <a:pt x="2243" y="4072"/>
                  </a:cubicBezTo>
                  <a:cubicBezTo>
                    <a:pt x="2238" y="4077"/>
                    <a:pt x="2231" y="4080"/>
                    <a:pt x="2224" y="4080"/>
                  </a:cubicBezTo>
                  <a:cubicBezTo>
                    <a:pt x="2217" y="4080"/>
                    <a:pt x="2210" y="4077"/>
                    <a:pt x="2205" y="4072"/>
                  </a:cubicBezTo>
                  <a:cubicBezTo>
                    <a:pt x="2164" y="4032"/>
                    <a:pt x="2164" y="4032"/>
                    <a:pt x="2164" y="4032"/>
                  </a:cubicBezTo>
                  <a:cubicBezTo>
                    <a:pt x="2121" y="4075"/>
                    <a:pt x="2121" y="4075"/>
                    <a:pt x="2121" y="4075"/>
                  </a:cubicBezTo>
                  <a:cubicBezTo>
                    <a:pt x="2116" y="4080"/>
                    <a:pt x="2109" y="4083"/>
                    <a:pt x="2102" y="4083"/>
                  </a:cubicBezTo>
                  <a:cubicBezTo>
                    <a:pt x="2095" y="4083"/>
                    <a:pt x="2088" y="4080"/>
                    <a:pt x="2082" y="4075"/>
                  </a:cubicBezTo>
                  <a:cubicBezTo>
                    <a:pt x="2072" y="4064"/>
                    <a:pt x="2072" y="4047"/>
                    <a:pt x="2082" y="4036"/>
                  </a:cubicBezTo>
                  <a:cubicBezTo>
                    <a:pt x="2126" y="3993"/>
                    <a:pt x="2126" y="3993"/>
                    <a:pt x="2126" y="3993"/>
                  </a:cubicBezTo>
                  <a:cubicBezTo>
                    <a:pt x="2048" y="3915"/>
                    <a:pt x="2048" y="3915"/>
                    <a:pt x="2048" y="3915"/>
                  </a:cubicBezTo>
                  <a:cubicBezTo>
                    <a:pt x="2037" y="3905"/>
                    <a:pt x="2037" y="3887"/>
                    <a:pt x="2048" y="3877"/>
                  </a:cubicBezTo>
                  <a:cubicBezTo>
                    <a:pt x="2059" y="3866"/>
                    <a:pt x="2076" y="3866"/>
                    <a:pt x="2087" y="3877"/>
                  </a:cubicBezTo>
                  <a:cubicBezTo>
                    <a:pt x="2164" y="3954"/>
                    <a:pt x="2164" y="3954"/>
                    <a:pt x="2164" y="3954"/>
                  </a:cubicBezTo>
                  <a:cubicBezTo>
                    <a:pt x="2221" y="3897"/>
                    <a:pt x="2221" y="3897"/>
                    <a:pt x="2221" y="3897"/>
                  </a:cubicBezTo>
                  <a:cubicBezTo>
                    <a:pt x="2232" y="3887"/>
                    <a:pt x="2249" y="3887"/>
                    <a:pt x="2260" y="3897"/>
                  </a:cubicBezTo>
                  <a:close/>
                  <a:moveTo>
                    <a:pt x="2954" y="83"/>
                  </a:moveTo>
                  <a:cubicBezTo>
                    <a:pt x="2943" y="73"/>
                    <a:pt x="2943" y="55"/>
                    <a:pt x="2954" y="45"/>
                  </a:cubicBezTo>
                  <a:cubicBezTo>
                    <a:pt x="2964" y="34"/>
                    <a:pt x="2982" y="34"/>
                    <a:pt x="2992" y="45"/>
                  </a:cubicBezTo>
                  <a:cubicBezTo>
                    <a:pt x="3036" y="88"/>
                    <a:pt x="3036" y="88"/>
                    <a:pt x="3036" y="88"/>
                  </a:cubicBezTo>
                  <a:cubicBezTo>
                    <a:pt x="3114" y="10"/>
                    <a:pt x="3114" y="10"/>
                    <a:pt x="3114" y="10"/>
                  </a:cubicBezTo>
                  <a:cubicBezTo>
                    <a:pt x="3124" y="0"/>
                    <a:pt x="3142" y="0"/>
                    <a:pt x="3152" y="10"/>
                  </a:cubicBezTo>
                  <a:cubicBezTo>
                    <a:pt x="3163" y="21"/>
                    <a:pt x="3163" y="38"/>
                    <a:pt x="3152" y="49"/>
                  </a:cubicBezTo>
                  <a:cubicBezTo>
                    <a:pt x="3075" y="127"/>
                    <a:pt x="3075" y="127"/>
                    <a:pt x="3075" y="127"/>
                  </a:cubicBezTo>
                  <a:cubicBezTo>
                    <a:pt x="3131" y="183"/>
                    <a:pt x="3131" y="183"/>
                    <a:pt x="3131" y="183"/>
                  </a:cubicBezTo>
                  <a:cubicBezTo>
                    <a:pt x="3142" y="194"/>
                    <a:pt x="3142" y="211"/>
                    <a:pt x="3131" y="222"/>
                  </a:cubicBezTo>
                  <a:cubicBezTo>
                    <a:pt x="3126" y="227"/>
                    <a:pt x="3119" y="230"/>
                    <a:pt x="3112" y="230"/>
                  </a:cubicBezTo>
                  <a:cubicBezTo>
                    <a:pt x="3105" y="230"/>
                    <a:pt x="3098" y="227"/>
                    <a:pt x="3093" y="222"/>
                  </a:cubicBezTo>
                  <a:cubicBezTo>
                    <a:pt x="3036" y="165"/>
                    <a:pt x="3036" y="165"/>
                    <a:pt x="3036" y="165"/>
                  </a:cubicBezTo>
                  <a:cubicBezTo>
                    <a:pt x="2995" y="206"/>
                    <a:pt x="2995" y="206"/>
                    <a:pt x="2995" y="206"/>
                  </a:cubicBezTo>
                  <a:cubicBezTo>
                    <a:pt x="2990" y="211"/>
                    <a:pt x="2983" y="214"/>
                    <a:pt x="2976" y="214"/>
                  </a:cubicBezTo>
                  <a:cubicBezTo>
                    <a:pt x="2969" y="214"/>
                    <a:pt x="2962" y="211"/>
                    <a:pt x="2957" y="206"/>
                  </a:cubicBezTo>
                  <a:cubicBezTo>
                    <a:pt x="2946" y="195"/>
                    <a:pt x="2946" y="178"/>
                    <a:pt x="2957" y="167"/>
                  </a:cubicBezTo>
                  <a:cubicBezTo>
                    <a:pt x="2997" y="127"/>
                    <a:pt x="2997" y="127"/>
                    <a:pt x="2997" y="127"/>
                  </a:cubicBezTo>
                  <a:lnTo>
                    <a:pt x="2954"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12">
              <a:extLst>
                <a:ext uri="{FF2B5EF4-FFF2-40B4-BE49-F238E27FC236}">
                  <a16:creationId xmlns:a16="http://schemas.microsoft.com/office/drawing/2014/main" id="{44671E4D-1DE6-47FC-BCAD-F2E98551C997}"/>
                </a:ext>
              </a:extLst>
            </p:cNvPr>
            <p:cNvSpPr>
              <a:spLocks noSelect="1"/>
            </p:cNvSpPr>
            <p:nvPr userDrawn="1"/>
          </p:nvSpPr>
          <p:spPr bwMode="auto">
            <a:xfrm>
              <a:off x="2218" y="1558"/>
              <a:ext cx="244" cy="860"/>
            </a:xfrm>
            <a:custGeom>
              <a:avLst/>
              <a:gdLst>
                <a:gd name="T0" fmla="*/ 1085 w 1222"/>
                <a:gd name="T1" fmla="*/ 2582 h 4298"/>
                <a:gd name="T2" fmla="*/ 951 w 1222"/>
                <a:gd name="T3" fmla="*/ 2582 h 4298"/>
                <a:gd name="T4" fmla="*/ 928 w 1222"/>
                <a:gd name="T5" fmla="*/ 2354 h 4298"/>
                <a:gd name="T6" fmla="*/ 301 w 1222"/>
                <a:gd name="T7" fmla="*/ 2354 h 4298"/>
                <a:gd name="T8" fmla="*/ 278 w 1222"/>
                <a:gd name="T9" fmla="*/ 2582 h 4298"/>
                <a:gd name="T10" fmla="*/ 94 w 1222"/>
                <a:gd name="T11" fmla="*/ 2631 h 4298"/>
                <a:gd name="T12" fmla="*/ 94 w 1222"/>
                <a:gd name="T13" fmla="*/ 4275 h 4298"/>
                <a:gd name="T14" fmla="*/ 117 w 1222"/>
                <a:gd name="T15" fmla="*/ 4298 h 4298"/>
                <a:gd name="T16" fmla="*/ 1135 w 1222"/>
                <a:gd name="T17" fmla="*/ 4275 h 4298"/>
                <a:gd name="T18" fmla="*/ 1099 w 1222"/>
                <a:gd name="T19" fmla="*/ 2585 h 4298"/>
                <a:gd name="T20" fmla="*/ 144 w 1222"/>
                <a:gd name="T21" fmla="*/ 2628 h 4298"/>
                <a:gd name="T22" fmla="*/ 301 w 1222"/>
                <a:gd name="T23" fmla="*/ 2628 h 4298"/>
                <a:gd name="T24" fmla="*/ 301 w 1222"/>
                <a:gd name="T25" fmla="*/ 2628 h 4298"/>
                <a:gd name="T26" fmla="*/ 457 w 1222"/>
                <a:gd name="T27" fmla="*/ 2605 h 4298"/>
                <a:gd name="T28" fmla="*/ 324 w 1222"/>
                <a:gd name="T29" fmla="*/ 2582 h 4298"/>
                <a:gd name="T30" fmla="*/ 904 w 1222"/>
                <a:gd name="T31" fmla="*/ 2400 h 4298"/>
                <a:gd name="T32" fmla="*/ 693 w 1222"/>
                <a:gd name="T33" fmla="*/ 2582 h 4298"/>
                <a:gd name="T34" fmla="*/ 693 w 1222"/>
                <a:gd name="T35" fmla="*/ 2628 h 4298"/>
                <a:gd name="T36" fmla="*/ 1085 w 1222"/>
                <a:gd name="T37" fmla="*/ 2628 h 4298"/>
                <a:gd name="T38" fmla="*/ 1088 w 1222"/>
                <a:gd name="T39" fmla="*/ 2631 h 4298"/>
                <a:gd name="T40" fmla="*/ 141 w 1222"/>
                <a:gd name="T41" fmla="*/ 4252 h 4298"/>
                <a:gd name="T42" fmla="*/ 402 w 1222"/>
                <a:gd name="T43" fmla="*/ 2824 h 4298"/>
                <a:gd name="T44" fmla="*/ 379 w 1222"/>
                <a:gd name="T45" fmla="*/ 3686 h 4298"/>
                <a:gd name="T46" fmla="*/ 356 w 1222"/>
                <a:gd name="T47" fmla="*/ 2824 h 4298"/>
                <a:gd name="T48" fmla="*/ 402 w 1222"/>
                <a:gd name="T49" fmla="*/ 2824 h 4298"/>
                <a:gd name="T50" fmla="*/ 559 w 1222"/>
                <a:gd name="T51" fmla="*/ 3716 h 4298"/>
                <a:gd name="T52" fmla="*/ 513 w 1222"/>
                <a:gd name="T53" fmla="*/ 3716 h 4298"/>
                <a:gd name="T54" fmla="*/ 536 w 1222"/>
                <a:gd name="T55" fmla="*/ 2801 h 4298"/>
                <a:gd name="T56" fmla="*/ 716 w 1222"/>
                <a:gd name="T57" fmla="*/ 2824 h 4298"/>
                <a:gd name="T58" fmla="*/ 693 w 1222"/>
                <a:gd name="T59" fmla="*/ 3939 h 4298"/>
                <a:gd name="T60" fmla="*/ 670 w 1222"/>
                <a:gd name="T61" fmla="*/ 2824 h 4298"/>
                <a:gd name="T62" fmla="*/ 716 w 1222"/>
                <a:gd name="T63" fmla="*/ 2824 h 4298"/>
                <a:gd name="T64" fmla="*/ 873 w 1222"/>
                <a:gd name="T65" fmla="*/ 3984 h 4298"/>
                <a:gd name="T66" fmla="*/ 827 w 1222"/>
                <a:gd name="T67" fmla="*/ 3984 h 4298"/>
                <a:gd name="T68" fmla="*/ 850 w 1222"/>
                <a:gd name="T69" fmla="*/ 2801 h 4298"/>
                <a:gd name="T70" fmla="*/ 345 w 1222"/>
                <a:gd name="T71" fmla="*/ 1478 h 4298"/>
                <a:gd name="T72" fmla="*/ 327 w 1222"/>
                <a:gd name="T73" fmla="*/ 1563 h 4298"/>
                <a:gd name="T74" fmla="*/ 385 w 1222"/>
                <a:gd name="T75" fmla="*/ 1889 h 4298"/>
                <a:gd name="T76" fmla="*/ 613 w 1222"/>
                <a:gd name="T77" fmla="*/ 1960 h 4298"/>
                <a:gd name="T78" fmla="*/ 840 w 1222"/>
                <a:gd name="T79" fmla="*/ 1889 h 4298"/>
                <a:gd name="T80" fmla="*/ 898 w 1222"/>
                <a:gd name="T81" fmla="*/ 1563 h 4298"/>
                <a:gd name="T82" fmla="*/ 882 w 1222"/>
                <a:gd name="T83" fmla="*/ 1464 h 4298"/>
                <a:gd name="T84" fmla="*/ 1222 w 1222"/>
                <a:gd name="T85" fmla="*/ 612 h 4298"/>
                <a:gd name="T86" fmla="*/ 595 w 1222"/>
                <a:gd name="T87" fmla="*/ 4 h 4298"/>
                <a:gd name="T88" fmla="*/ 176 w 1222"/>
                <a:gd name="T89" fmla="*/ 1035 h 4298"/>
                <a:gd name="T90" fmla="*/ 851 w 1222"/>
                <a:gd name="T91" fmla="*/ 1806 h 4298"/>
                <a:gd name="T92" fmla="*/ 672 w 1222"/>
                <a:gd name="T93" fmla="*/ 1903 h 4298"/>
                <a:gd name="T94" fmla="*/ 401 w 1222"/>
                <a:gd name="T95" fmla="*/ 1845 h 4298"/>
                <a:gd name="T96" fmla="*/ 373 w 1222"/>
                <a:gd name="T97" fmla="*/ 1586 h 4298"/>
                <a:gd name="T98" fmla="*/ 851 w 1222"/>
                <a:gd name="T99" fmla="*/ 1806 h 4298"/>
                <a:gd name="T100" fmla="*/ 1005 w 1222"/>
                <a:gd name="T101" fmla="*/ 209 h 4298"/>
                <a:gd name="T102" fmla="*/ 1029 w 1222"/>
                <a:gd name="T103" fmla="*/ 990 h 4298"/>
                <a:gd name="T104" fmla="*/ 835 w 1222"/>
                <a:gd name="T105" fmla="*/ 1540 h 4298"/>
                <a:gd name="T106" fmla="*/ 391 w 1222"/>
                <a:gd name="T107" fmla="*/ 1476 h 4298"/>
                <a:gd name="T108" fmla="*/ 51 w 1222"/>
                <a:gd name="T109" fmla="*/ 621 h 4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2" h="4298">
                  <a:moveTo>
                    <a:pt x="1099" y="2585"/>
                  </a:moveTo>
                  <a:cubicBezTo>
                    <a:pt x="1095" y="2583"/>
                    <a:pt x="1090" y="2582"/>
                    <a:pt x="1085" y="2582"/>
                  </a:cubicBezTo>
                  <a:cubicBezTo>
                    <a:pt x="1085" y="2582"/>
                    <a:pt x="1085" y="2582"/>
                    <a:pt x="1085" y="2582"/>
                  </a:cubicBezTo>
                  <a:cubicBezTo>
                    <a:pt x="951" y="2582"/>
                    <a:pt x="951" y="2582"/>
                    <a:pt x="951" y="2582"/>
                  </a:cubicBezTo>
                  <a:cubicBezTo>
                    <a:pt x="951" y="2377"/>
                    <a:pt x="951" y="2377"/>
                    <a:pt x="951" y="2377"/>
                  </a:cubicBezTo>
                  <a:cubicBezTo>
                    <a:pt x="951" y="2364"/>
                    <a:pt x="940" y="2354"/>
                    <a:pt x="928" y="2354"/>
                  </a:cubicBezTo>
                  <a:cubicBezTo>
                    <a:pt x="301" y="2354"/>
                    <a:pt x="301" y="2354"/>
                    <a:pt x="301" y="2354"/>
                  </a:cubicBezTo>
                  <a:cubicBezTo>
                    <a:pt x="301" y="2354"/>
                    <a:pt x="301" y="2354"/>
                    <a:pt x="301" y="2354"/>
                  </a:cubicBezTo>
                  <a:cubicBezTo>
                    <a:pt x="288" y="2354"/>
                    <a:pt x="278" y="2364"/>
                    <a:pt x="278" y="2377"/>
                  </a:cubicBezTo>
                  <a:cubicBezTo>
                    <a:pt x="278" y="2582"/>
                    <a:pt x="278" y="2582"/>
                    <a:pt x="278" y="2582"/>
                  </a:cubicBezTo>
                  <a:cubicBezTo>
                    <a:pt x="144" y="2582"/>
                    <a:pt x="144" y="2582"/>
                    <a:pt x="144" y="2582"/>
                  </a:cubicBezTo>
                  <a:cubicBezTo>
                    <a:pt x="116" y="2582"/>
                    <a:pt x="94" y="2604"/>
                    <a:pt x="94" y="2631"/>
                  </a:cubicBezTo>
                  <a:cubicBezTo>
                    <a:pt x="94" y="2631"/>
                    <a:pt x="94" y="2631"/>
                    <a:pt x="94" y="2631"/>
                  </a:cubicBezTo>
                  <a:cubicBezTo>
                    <a:pt x="94" y="4275"/>
                    <a:pt x="94" y="4275"/>
                    <a:pt x="94" y="4275"/>
                  </a:cubicBezTo>
                  <a:cubicBezTo>
                    <a:pt x="94" y="4275"/>
                    <a:pt x="94" y="4275"/>
                    <a:pt x="94" y="4275"/>
                  </a:cubicBezTo>
                  <a:cubicBezTo>
                    <a:pt x="94" y="4288"/>
                    <a:pt x="105" y="4298"/>
                    <a:pt x="117" y="4298"/>
                  </a:cubicBezTo>
                  <a:cubicBezTo>
                    <a:pt x="1111" y="4298"/>
                    <a:pt x="1111" y="4298"/>
                    <a:pt x="1111" y="4298"/>
                  </a:cubicBezTo>
                  <a:cubicBezTo>
                    <a:pt x="1124" y="4298"/>
                    <a:pt x="1135" y="4288"/>
                    <a:pt x="1135" y="4275"/>
                  </a:cubicBezTo>
                  <a:cubicBezTo>
                    <a:pt x="1135" y="2631"/>
                    <a:pt x="1135" y="2631"/>
                    <a:pt x="1135" y="2631"/>
                  </a:cubicBezTo>
                  <a:cubicBezTo>
                    <a:pt x="1135" y="2609"/>
                    <a:pt x="1119" y="2591"/>
                    <a:pt x="1099" y="2585"/>
                  </a:cubicBezTo>
                  <a:close/>
                  <a:moveTo>
                    <a:pt x="141" y="2631"/>
                  </a:moveTo>
                  <a:cubicBezTo>
                    <a:pt x="141" y="2630"/>
                    <a:pt x="142" y="2628"/>
                    <a:pt x="144" y="2628"/>
                  </a:cubicBezTo>
                  <a:cubicBezTo>
                    <a:pt x="301" y="2628"/>
                    <a:pt x="301" y="2628"/>
                    <a:pt x="301" y="2628"/>
                  </a:cubicBezTo>
                  <a:cubicBezTo>
                    <a:pt x="301" y="2628"/>
                    <a:pt x="301" y="2628"/>
                    <a:pt x="301" y="2628"/>
                  </a:cubicBezTo>
                  <a:cubicBezTo>
                    <a:pt x="301" y="2628"/>
                    <a:pt x="301" y="2628"/>
                    <a:pt x="301" y="2628"/>
                  </a:cubicBezTo>
                  <a:cubicBezTo>
                    <a:pt x="301" y="2628"/>
                    <a:pt x="301" y="2628"/>
                    <a:pt x="301" y="2628"/>
                  </a:cubicBezTo>
                  <a:cubicBezTo>
                    <a:pt x="433" y="2628"/>
                    <a:pt x="433" y="2628"/>
                    <a:pt x="433" y="2628"/>
                  </a:cubicBezTo>
                  <a:cubicBezTo>
                    <a:pt x="446" y="2628"/>
                    <a:pt x="457" y="2618"/>
                    <a:pt x="457" y="2605"/>
                  </a:cubicBezTo>
                  <a:cubicBezTo>
                    <a:pt x="457" y="2592"/>
                    <a:pt x="446" y="2582"/>
                    <a:pt x="433" y="2582"/>
                  </a:cubicBezTo>
                  <a:cubicBezTo>
                    <a:pt x="324" y="2582"/>
                    <a:pt x="324" y="2582"/>
                    <a:pt x="324" y="2582"/>
                  </a:cubicBezTo>
                  <a:cubicBezTo>
                    <a:pt x="324" y="2400"/>
                    <a:pt x="324" y="2400"/>
                    <a:pt x="324" y="2400"/>
                  </a:cubicBezTo>
                  <a:cubicBezTo>
                    <a:pt x="904" y="2400"/>
                    <a:pt x="904" y="2400"/>
                    <a:pt x="904" y="2400"/>
                  </a:cubicBezTo>
                  <a:cubicBezTo>
                    <a:pt x="904" y="2582"/>
                    <a:pt x="904" y="2582"/>
                    <a:pt x="904" y="2582"/>
                  </a:cubicBezTo>
                  <a:cubicBezTo>
                    <a:pt x="693" y="2582"/>
                    <a:pt x="693" y="2582"/>
                    <a:pt x="693" y="2582"/>
                  </a:cubicBezTo>
                  <a:cubicBezTo>
                    <a:pt x="680" y="2582"/>
                    <a:pt x="670" y="2592"/>
                    <a:pt x="670" y="2605"/>
                  </a:cubicBezTo>
                  <a:cubicBezTo>
                    <a:pt x="670" y="2618"/>
                    <a:pt x="680" y="2628"/>
                    <a:pt x="693" y="2628"/>
                  </a:cubicBezTo>
                  <a:cubicBezTo>
                    <a:pt x="928" y="2628"/>
                    <a:pt x="928" y="2628"/>
                    <a:pt x="928" y="2628"/>
                  </a:cubicBezTo>
                  <a:cubicBezTo>
                    <a:pt x="1085" y="2628"/>
                    <a:pt x="1085" y="2628"/>
                    <a:pt x="1085" y="2628"/>
                  </a:cubicBezTo>
                  <a:cubicBezTo>
                    <a:pt x="1086" y="2628"/>
                    <a:pt x="1086" y="2629"/>
                    <a:pt x="1086" y="2629"/>
                  </a:cubicBezTo>
                  <a:cubicBezTo>
                    <a:pt x="1087" y="2630"/>
                    <a:pt x="1088" y="2630"/>
                    <a:pt x="1088" y="2631"/>
                  </a:cubicBezTo>
                  <a:cubicBezTo>
                    <a:pt x="1088" y="4252"/>
                    <a:pt x="1088" y="4252"/>
                    <a:pt x="1088" y="4252"/>
                  </a:cubicBezTo>
                  <a:cubicBezTo>
                    <a:pt x="141" y="4252"/>
                    <a:pt x="141" y="4252"/>
                    <a:pt x="141" y="4252"/>
                  </a:cubicBezTo>
                  <a:lnTo>
                    <a:pt x="141" y="2631"/>
                  </a:lnTo>
                  <a:close/>
                  <a:moveTo>
                    <a:pt x="402" y="2824"/>
                  </a:moveTo>
                  <a:cubicBezTo>
                    <a:pt x="402" y="3663"/>
                    <a:pt x="402" y="3663"/>
                    <a:pt x="402" y="3663"/>
                  </a:cubicBezTo>
                  <a:cubicBezTo>
                    <a:pt x="402" y="3676"/>
                    <a:pt x="392" y="3686"/>
                    <a:pt x="379" y="3686"/>
                  </a:cubicBezTo>
                  <a:cubicBezTo>
                    <a:pt x="366" y="3686"/>
                    <a:pt x="356" y="3676"/>
                    <a:pt x="356" y="3663"/>
                  </a:cubicBezTo>
                  <a:cubicBezTo>
                    <a:pt x="356" y="2824"/>
                    <a:pt x="356" y="2824"/>
                    <a:pt x="356" y="2824"/>
                  </a:cubicBezTo>
                  <a:cubicBezTo>
                    <a:pt x="356" y="2811"/>
                    <a:pt x="366" y="2801"/>
                    <a:pt x="379" y="2801"/>
                  </a:cubicBezTo>
                  <a:cubicBezTo>
                    <a:pt x="392" y="2801"/>
                    <a:pt x="402" y="2811"/>
                    <a:pt x="402" y="2824"/>
                  </a:cubicBezTo>
                  <a:close/>
                  <a:moveTo>
                    <a:pt x="559" y="2824"/>
                  </a:moveTo>
                  <a:cubicBezTo>
                    <a:pt x="559" y="3716"/>
                    <a:pt x="559" y="3716"/>
                    <a:pt x="559" y="3716"/>
                  </a:cubicBezTo>
                  <a:cubicBezTo>
                    <a:pt x="559" y="3728"/>
                    <a:pt x="549" y="3739"/>
                    <a:pt x="536" y="3739"/>
                  </a:cubicBezTo>
                  <a:cubicBezTo>
                    <a:pt x="523" y="3739"/>
                    <a:pt x="513" y="3728"/>
                    <a:pt x="513" y="3716"/>
                  </a:cubicBezTo>
                  <a:cubicBezTo>
                    <a:pt x="513" y="2824"/>
                    <a:pt x="513" y="2824"/>
                    <a:pt x="513" y="2824"/>
                  </a:cubicBezTo>
                  <a:cubicBezTo>
                    <a:pt x="513" y="2811"/>
                    <a:pt x="523" y="2801"/>
                    <a:pt x="536" y="2801"/>
                  </a:cubicBezTo>
                  <a:cubicBezTo>
                    <a:pt x="549" y="2801"/>
                    <a:pt x="559" y="2811"/>
                    <a:pt x="559" y="2824"/>
                  </a:cubicBezTo>
                  <a:close/>
                  <a:moveTo>
                    <a:pt x="716" y="2824"/>
                  </a:moveTo>
                  <a:cubicBezTo>
                    <a:pt x="716" y="3916"/>
                    <a:pt x="716" y="3916"/>
                    <a:pt x="716" y="3916"/>
                  </a:cubicBezTo>
                  <a:cubicBezTo>
                    <a:pt x="716" y="3928"/>
                    <a:pt x="706" y="3939"/>
                    <a:pt x="693" y="3939"/>
                  </a:cubicBezTo>
                  <a:cubicBezTo>
                    <a:pt x="680" y="3939"/>
                    <a:pt x="670" y="3928"/>
                    <a:pt x="670" y="3916"/>
                  </a:cubicBezTo>
                  <a:cubicBezTo>
                    <a:pt x="670" y="2824"/>
                    <a:pt x="670" y="2824"/>
                    <a:pt x="670" y="2824"/>
                  </a:cubicBezTo>
                  <a:cubicBezTo>
                    <a:pt x="670" y="2811"/>
                    <a:pt x="680" y="2801"/>
                    <a:pt x="693" y="2801"/>
                  </a:cubicBezTo>
                  <a:cubicBezTo>
                    <a:pt x="706" y="2801"/>
                    <a:pt x="716" y="2811"/>
                    <a:pt x="716" y="2824"/>
                  </a:cubicBezTo>
                  <a:close/>
                  <a:moveTo>
                    <a:pt x="873" y="2824"/>
                  </a:moveTo>
                  <a:cubicBezTo>
                    <a:pt x="873" y="3984"/>
                    <a:pt x="873" y="3984"/>
                    <a:pt x="873" y="3984"/>
                  </a:cubicBezTo>
                  <a:cubicBezTo>
                    <a:pt x="873" y="3997"/>
                    <a:pt x="863" y="4007"/>
                    <a:pt x="850" y="4007"/>
                  </a:cubicBezTo>
                  <a:cubicBezTo>
                    <a:pt x="837" y="4007"/>
                    <a:pt x="827" y="3997"/>
                    <a:pt x="827" y="3984"/>
                  </a:cubicBezTo>
                  <a:cubicBezTo>
                    <a:pt x="827" y="2824"/>
                    <a:pt x="827" y="2824"/>
                    <a:pt x="827" y="2824"/>
                  </a:cubicBezTo>
                  <a:cubicBezTo>
                    <a:pt x="827" y="2811"/>
                    <a:pt x="837" y="2801"/>
                    <a:pt x="850" y="2801"/>
                  </a:cubicBezTo>
                  <a:cubicBezTo>
                    <a:pt x="863" y="2801"/>
                    <a:pt x="873" y="2811"/>
                    <a:pt x="873" y="2824"/>
                  </a:cubicBezTo>
                  <a:close/>
                  <a:moveTo>
                    <a:pt x="345" y="1478"/>
                  </a:moveTo>
                  <a:cubicBezTo>
                    <a:pt x="345" y="1541"/>
                    <a:pt x="345" y="1541"/>
                    <a:pt x="345" y="1541"/>
                  </a:cubicBezTo>
                  <a:cubicBezTo>
                    <a:pt x="335" y="1543"/>
                    <a:pt x="327" y="1552"/>
                    <a:pt x="327" y="1563"/>
                  </a:cubicBezTo>
                  <a:cubicBezTo>
                    <a:pt x="327" y="1805"/>
                    <a:pt x="327" y="1805"/>
                    <a:pt x="327" y="1805"/>
                  </a:cubicBezTo>
                  <a:cubicBezTo>
                    <a:pt x="327" y="1842"/>
                    <a:pt x="350" y="1876"/>
                    <a:pt x="385" y="1889"/>
                  </a:cubicBezTo>
                  <a:cubicBezTo>
                    <a:pt x="538" y="1947"/>
                    <a:pt x="538" y="1947"/>
                    <a:pt x="538" y="1947"/>
                  </a:cubicBezTo>
                  <a:cubicBezTo>
                    <a:pt x="562" y="1956"/>
                    <a:pt x="587" y="1960"/>
                    <a:pt x="613" y="1960"/>
                  </a:cubicBezTo>
                  <a:cubicBezTo>
                    <a:pt x="638" y="1960"/>
                    <a:pt x="664" y="1956"/>
                    <a:pt x="688" y="1946"/>
                  </a:cubicBezTo>
                  <a:cubicBezTo>
                    <a:pt x="840" y="1889"/>
                    <a:pt x="840" y="1889"/>
                    <a:pt x="840" y="1889"/>
                  </a:cubicBezTo>
                  <a:cubicBezTo>
                    <a:pt x="875" y="1876"/>
                    <a:pt x="898" y="1842"/>
                    <a:pt x="898" y="1806"/>
                  </a:cubicBezTo>
                  <a:cubicBezTo>
                    <a:pt x="898" y="1563"/>
                    <a:pt x="898" y="1563"/>
                    <a:pt x="898" y="1563"/>
                  </a:cubicBezTo>
                  <a:cubicBezTo>
                    <a:pt x="898" y="1553"/>
                    <a:pt x="891" y="1544"/>
                    <a:pt x="882" y="1541"/>
                  </a:cubicBezTo>
                  <a:cubicBezTo>
                    <a:pt x="882" y="1464"/>
                    <a:pt x="882" y="1464"/>
                    <a:pt x="882" y="1464"/>
                  </a:cubicBezTo>
                  <a:cubicBezTo>
                    <a:pt x="882" y="1307"/>
                    <a:pt x="946" y="1150"/>
                    <a:pt x="1064" y="1021"/>
                  </a:cubicBezTo>
                  <a:cubicBezTo>
                    <a:pt x="1166" y="909"/>
                    <a:pt x="1222" y="764"/>
                    <a:pt x="1222" y="612"/>
                  </a:cubicBezTo>
                  <a:cubicBezTo>
                    <a:pt x="1222" y="446"/>
                    <a:pt x="1156" y="291"/>
                    <a:pt x="1037" y="176"/>
                  </a:cubicBezTo>
                  <a:cubicBezTo>
                    <a:pt x="918" y="60"/>
                    <a:pt x="762" y="0"/>
                    <a:pt x="595" y="4"/>
                  </a:cubicBezTo>
                  <a:cubicBezTo>
                    <a:pt x="270" y="13"/>
                    <a:pt x="0" y="296"/>
                    <a:pt x="5" y="621"/>
                  </a:cubicBezTo>
                  <a:cubicBezTo>
                    <a:pt x="7" y="776"/>
                    <a:pt x="68" y="923"/>
                    <a:pt x="176" y="1035"/>
                  </a:cubicBezTo>
                  <a:cubicBezTo>
                    <a:pt x="285" y="1147"/>
                    <a:pt x="345" y="1304"/>
                    <a:pt x="345" y="1478"/>
                  </a:cubicBezTo>
                  <a:close/>
                  <a:moveTo>
                    <a:pt x="851" y="1806"/>
                  </a:moveTo>
                  <a:cubicBezTo>
                    <a:pt x="851" y="1823"/>
                    <a:pt x="840" y="1839"/>
                    <a:pt x="824" y="1846"/>
                  </a:cubicBezTo>
                  <a:cubicBezTo>
                    <a:pt x="672" y="1903"/>
                    <a:pt x="672" y="1903"/>
                    <a:pt x="672" y="1903"/>
                  </a:cubicBezTo>
                  <a:cubicBezTo>
                    <a:pt x="634" y="1917"/>
                    <a:pt x="592" y="1917"/>
                    <a:pt x="554" y="1903"/>
                  </a:cubicBezTo>
                  <a:cubicBezTo>
                    <a:pt x="401" y="1845"/>
                    <a:pt x="401" y="1845"/>
                    <a:pt x="401" y="1845"/>
                  </a:cubicBezTo>
                  <a:cubicBezTo>
                    <a:pt x="384" y="1839"/>
                    <a:pt x="373" y="1823"/>
                    <a:pt x="373" y="1805"/>
                  </a:cubicBezTo>
                  <a:cubicBezTo>
                    <a:pt x="373" y="1586"/>
                    <a:pt x="373" y="1586"/>
                    <a:pt x="373" y="1586"/>
                  </a:cubicBezTo>
                  <a:cubicBezTo>
                    <a:pt x="851" y="1586"/>
                    <a:pt x="851" y="1586"/>
                    <a:pt x="851" y="1586"/>
                  </a:cubicBezTo>
                  <a:lnTo>
                    <a:pt x="851" y="1806"/>
                  </a:lnTo>
                  <a:close/>
                  <a:moveTo>
                    <a:pt x="596" y="50"/>
                  </a:moveTo>
                  <a:cubicBezTo>
                    <a:pt x="749" y="46"/>
                    <a:pt x="895" y="102"/>
                    <a:pt x="1005" y="209"/>
                  </a:cubicBezTo>
                  <a:cubicBezTo>
                    <a:pt x="1115" y="316"/>
                    <a:pt x="1175" y="459"/>
                    <a:pt x="1175" y="612"/>
                  </a:cubicBezTo>
                  <a:cubicBezTo>
                    <a:pt x="1175" y="752"/>
                    <a:pt x="1124" y="886"/>
                    <a:pt x="1029" y="990"/>
                  </a:cubicBezTo>
                  <a:cubicBezTo>
                    <a:pt x="904" y="1127"/>
                    <a:pt x="835" y="1296"/>
                    <a:pt x="835" y="1464"/>
                  </a:cubicBezTo>
                  <a:cubicBezTo>
                    <a:pt x="835" y="1540"/>
                    <a:pt x="835" y="1540"/>
                    <a:pt x="835" y="1540"/>
                  </a:cubicBezTo>
                  <a:cubicBezTo>
                    <a:pt x="391" y="1540"/>
                    <a:pt x="391" y="1540"/>
                    <a:pt x="391" y="1540"/>
                  </a:cubicBezTo>
                  <a:cubicBezTo>
                    <a:pt x="391" y="1476"/>
                    <a:pt x="391" y="1476"/>
                    <a:pt x="391" y="1476"/>
                  </a:cubicBezTo>
                  <a:cubicBezTo>
                    <a:pt x="391" y="1292"/>
                    <a:pt x="327" y="1124"/>
                    <a:pt x="209" y="1003"/>
                  </a:cubicBezTo>
                  <a:cubicBezTo>
                    <a:pt x="110" y="900"/>
                    <a:pt x="53" y="764"/>
                    <a:pt x="51" y="621"/>
                  </a:cubicBezTo>
                  <a:cubicBezTo>
                    <a:pt x="47" y="320"/>
                    <a:pt x="296" y="59"/>
                    <a:pt x="596" y="5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3">
              <a:extLst>
                <a:ext uri="{FF2B5EF4-FFF2-40B4-BE49-F238E27FC236}">
                  <a16:creationId xmlns:a16="http://schemas.microsoft.com/office/drawing/2014/main" id="{3DB4CEDF-6546-4B5D-AA77-AE64C79A9CA3}"/>
                </a:ext>
              </a:extLst>
            </p:cNvPr>
            <p:cNvSpPr>
              <a:spLocks noSelect="1"/>
            </p:cNvSpPr>
            <p:nvPr userDrawn="1"/>
          </p:nvSpPr>
          <p:spPr bwMode="auto">
            <a:xfrm>
              <a:off x="2104" y="1407"/>
              <a:ext cx="473" cy="376"/>
            </a:xfrm>
            <a:custGeom>
              <a:avLst/>
              <a:gdLst>
                <a:gd name="T0" fmla="*/ 1159 w 2365"/>
                <a:gd name="T1" fmla="*/ 23 h 1880"/>
                <a:gd name="T2" fmla="*/ 1206 w 2365"/>
                <a:gd name="T3" fmla="*/ 23 h 1880"/>
                <a:gd name="T4" fmla="*/ 1182 w 2365"/>
                <a:gd name="T5" fmla="*/ 520 h 1880"/>
                <a:gd name="T6" fmla="*/ 2156 w 2365"/>
                <a:gd name="T7" fmla="*/ 1836 h 1880"/>
                <a:gd name="T8" fmla="*/ 2010 w 2365"/>
                <a:gd name="T9" fmla="*/ 1795 h 1880"/>
                <a:gd name="T10" fmla="*/ 2137 w 2365"/>
                <a:gd name="T11" fmla="*/ 1878 h 1880"/>
                <a:gd name="T12" fmla="*/ 2168 w 2365"/>
                <a:gd name="T13" fmla="*/ 1866 h 1880"/>
                <a:gd name="T14" fmla="*/ 2362 w 2365"/>
                <a:gd name="T15" fmla="*/ 1149 h 1880"/>
                <a:gd name="T16" fmla="*/ 2083 w 2365"/>
                <a:gd name="T17" fmla="*/ 1190 h 1880"/>
                <a:gd name="T18" fmla="*/ 2088 w 2365"/>
                <a:gd name="T19" fmla="*/ 1236 h 1880"/>
                <a:gd name="T20" fmla="*/ 2344 w 2365"/>
                <a:gd name="T21" fmla="*/ 1177 h 1880"/>
                <a:gd name="T22" fmla="*/ 2027 w 2365"/>
                <a:gd name="T23" fmla="*/ 384 h 1880"/>
                <a:gd name="T24" fmla="*/ 1750 w 2365"/>
                <a:gd name="T25" fmla="*/ 688 h 1880"/>
                <a:gd name="T26" fmla="*/ 1768 w 2365"/>
                <a:gd name="T27" fmla="*/ 726 h 1880"/>
                <a:gd name="T28" fmla="*/ 2030 w 2365"/>
                <a:gd name="T29" fmla="*/ 416 h 1880"/>
                <a:gd name="T30" fmla="*/ 324 w 2365"/>
                <a:gd name="T31" fmla="*/ 1783 h 1880"/>
                <a:gd name="T32" fmla="*/ 197 w 2365"/>
                <a:gd name="T33" fmla="*/ 1866 h 1880"/>
                <a:gd name="T34" fmla="*/ 228 w 2365"/>
                <a:gd name="T35" fmla="*/ 1878 h 1880"/>
                <a:gd name="T36" fmla="*/ 355 w 2365"/>
                <a:gd name="T37" fmla="*/ 1795 h 1880"/>
                <a:gd name="T38" fmla="*/ 276 w 2365"/>
                <a:gd name="T39" fmla="*/ 1236 h 1880"/>
                <a:gd name="T40" fmla="*/ 282 w 2365"/>
                <a:gd name="T41" fmla="*/ 1190 h 1880"/>
                <a:gd name="T42" fmla="*/ 3 w 2365"/>
                <a:gd name="T43" fmla="*/ 1149 h 1880"/>
                <a:gd name="T44" fmla="*/ 271 w 2365"/>
                <a:gd name="T45" fmla="*/ 1235 h 1880"/>
                <a:gd name="T46" fmla="*/ 370 w 2365"/>
                <a:gd name="T47" fmla="*/ 387 h 1880"/>
                <a:gd name="T48" fmla="*/ 334 w 2365"/>
                <a:gd name="T49" fmla="*/ 416 h 1880"/>
                <a:gd name="T50" fmla="*/ 597 w 2365"/>
                <a:gd name="T51" fmla="*/ 726 h 1880"/>
                <a:gd name="T52" fmla="*/ 615 w 2365"/>
                <a:gd name="T53" fmla="*/ 688 h 1880"/>
                <a:gd name="T54" fmla="*/ 1204 w 2365"/>
                <a:gd name="T55" fmla="*/ 1673 h 1880"/>
                <a:gd name="T56" fmla="*/ 1173 w 2365"/>
                <a:gd name="T57" fmla="*/ 1707 h 1880"/>
                <a:gd name="T58" fmla="*/ 848 w 2365"/>
                <a:gd name="T59" fmla="*/ 1499 h 1880"/>
                <a:gd name="T60" fmla="*/ 805 w 2365"/>
                <a:gd name="T61" fmla="*/ 1516 h 1880"/>
                <a:gd name="T62" fmla="*/ 1194 w 2365"/>
                <a:gd name="T63" fmla="*/ 1771 h 1880"/>
                <a:gd name="T64" fmla="*/ 1178 w 2365"/>
                <a:gd name="T65" fmla="*/ 1822 h 1880"/>
                <a:gd name="T66" fmla="*/ 1211 w 2365"/>
                <a:gd name="T67" fmla="*/ 1821 h 1880"/>
                <a:gd name="T68" fmla="*/ 1264 w 2365"/>
                <a:gd name="T69" fmla="*/ 1728 h 1880"/>
                <a:gd name="T70" fmla="*/ 1612 w 2365"/>
                <a:gd name="T71" fmla="*/ 1226 h 1880"/>
                <a:gd name="T72" fmla="*/ 1509 w 2365"/>
                <a:gd name="T73" fmla="*/ 1197 h 1880"/>
                <a:gd name="T74" fmla="*/ 1480 w 2365"/>
                <a:gd name="T75" fmla="*/ 1300 h 1880"/>
                <a:gd name="T76" fmla="*/ 1512 w 2365"/>
                <a:gd name="T77" fmla="*/ 1291 h 1880"/>
                <a:gd name="T78" fmla="*/ 1365 w 2365"/>
                <a:gd name="T79" fmla="*/ 1673 h 1880"/>
                <a:gd name="T80" fmla="*/ 1377 w 2365"/>
                <a:gd name="T81" fmla="*/ 1716 h 1880"/>
                <a:gd name="T82" fmla="*/ 1568 w 2365"/>
                <a:gd name="T83" fmla="*/ 1254 h 1880"/>
                <a:gd name="T84" fmla="*/ 1601 w 2365"/>
                <a:gd name="T85" fmla="*/ 1269 h 1880"/>
                <a:gd name="T86" fmla="*/ 1612 w 2365"/>
                <a:gd name="T87" fmla="*/ 1226 h 1880"/>
                <a:gd name="T88" fmla="*/ 1014 w 2365"/>
                <a:gd name="T89" fmla="*/ 1110 h 1880"/>
                <a:gd name="T90" fmla="*/ 1042 w 2365"/>
                <a:gd name="T91" fmla="*/ 1093 h 1880"/>
                <a:gd name="T92" fmla="*/ 1001 w 2365"/>
                <a:gd name="T93" fmla="*/ 1059 h 1880"/>
                <a:gd name="T94" fmla="*/ 1448 w 2365"/>
                <a:gd name="T95" fmla="*/ 1120 h 1880"/>
                <a:gd name="T96" fmla="*/ 1464 w 2365"/>
                <a:gd name="T97" fmla="*/ 1080 h 1880"/>
                <a:gd name="T98" fmla="*/ 982 w 2365"/>
                <a:gd name="T99" fmla="*/ 994 h 1880"/>
                <a:gd name="T100" fmla="*/ 937 w 2365"/>
                <a:gd name="T101" fmla="*/ 983 h 1880"/>
                <a:gd name="T102" fmla="*/ 935 w 2365"/>
                <a:gd name="T103" fmla="*/ 1090 h 1880"/>
                <a:gd name="T104" fmla="*/ 878 w 2365"/>
                <a:gd name="T105" fmla="*/ 1312 h 1880"/>
                <a:gd name="T106" fmla="*/ 826 w 2365"/>
                <a:gd name="T107" fmla="*/ 1324 h 1880"/>
                <a:gd name="T108" fmla="*/ 939 w 2365"/>
                <a:gd name="T109" fmla="*/ 1236 h 1880"/>
                <a:gd name="T110" fmla="*/ 1009 w 2365"/>
                <a:gd name="T111" fmla="*/ 1256 h 1880"/>
                <a:gd name="T112" fmla="*/ 966 w 2365"/>
                <a:gd name="T113" fmla="*/ 1198 h 1880"/>
                <a:gd name="T114" fmla="*/ 780 w 2365"/>
                <a:gd name="T115" fmla="*/ 1320 h 1880"/>
                <a:gd name="T116" fmla="*/ 731 w 2365"/>
                <a:gd name="T117" fmla="*/ 1296 h 1880"/>
                <a:gd name="T118" fmla="*/ 779 w 2365"/>
                <a:gd name="T119" fmla="*/ 1392 h 1880"/>
                <a:gd name="T120" fmla="*/ 811 w 2365"/>
                <a:gd name="T121" fmla="*/ 139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5" h="1880">
                  <a:moveTo>
                    <a:pt x="1159" y="497"/>
                  </a:moveTo>
                  <a:cubicBezTo>
                    <a:pt x="1159" y="23"/>
                    <a:pt x="1159" y="23"/>
                    <a:pt x="1159" y="23"/>
                  </a:cubicBezTo>
                  <a:cubicBezTo>
                    <a:pt x="1159" y="10"/>
                    <a:pt x="1170" y="0"/>
                    <a:pt x="1182" y="0"/>
                  </a:cubicBezTo>
                  <a:cubicBezTo>
                    <a:pt x="1195" y="0"/>
                    <a:pt x="1206" y="10"/>
                    <a:pt x="1206" y="23"/>
                  </a:cubicBezTo>
                  <a:cubicBezTo>
                    <a:pt x="1206" y="497"/>
                    <a:pt x="1206" y="497"/>
                    <a:pt x="1206" y="497"/>
                  </a:cubicBezTo>
                  <a:cubicBezTo>
                    <a:pt x="1206" y="510"/>
                    <a:pt x="1195" y="520"/>
                    <a:pt x="1182" y="520"/>
                  </a:cubicBezTo>
                  <a:cubicBezTo>
                    <a:pt x="1170" y="520"/>
                    <a:pt x="1159" y="510"/>
                    <a:pt x="1159" y="497"/>
                  </a:cubicBezTo>
                  <a:close/>
                  <a:moveTo>
                    <a:pt x="2156" y="1836"/>
                  </a:moveTo>
                  <a:cubicBezTo>
                    <a:pt x="2041" y="1783"/>
                    <a:pt x="2041" y="1783"/>
                    <a:pt x="2041" y="1783"/>
                  </a:cubicBezTo>
                  <a:cubicBezTo>
                    <a:pt x="2029" y="1778"/>
                    <a:pt x="2015" y="1783"/>
                    <a:pt x="2010" y="1795"/>
                  </a:cubicBezTo>
                  <a:cubicBezTo>
                    <a:pt x="2005" y="1806"/>
                    <a:pt x="2010" y="1820"/>
                    <a:pt x="2021" y="1825"/>
                  </a:cubicBezTo>
                  <a:cubicBezTo>
                    <a:pt x="2137" y="1878"/>
                    <a:pt x="2137" y="1878"/>
                    <a:pt x="2137" y="1878"/>
                  </a:cubicBezTo>
                  <a:cubicBezTo>
                    <a:pt x="2140" y="1879"/>
                    <a:pt x="2143" y="1880"/>
                    <a:pt x="2147" y="1880"/>
                  </a:cubicBezTo>
                  <a:cubicBezTo>
                    <a:pt x="2156" y="1880"/>
                    <a:pt x="2164" y="1875"/>
                    <a:pt x="2168" y="1866"/>
                  </a:cubicBezTo>
                  <a:cubicBezTo>
                    <a:pt x="2173" y="1855"/>
                    <a:pt x="2168" y="1841"/>
                    <a:pt x="2156" y="1836"/>
                  </a:cubicBezTo>
                  <a:close/>
                  <a:moveTo>
                    <a:pt x="2362" y="1149"/>
                  </a:moveTo>
                  <a:cubicBezTo>
                    <a:pt x="2359" y="1137"/>
                    <a:pt x="2346" y="1129"/>
                    <a:pt x="2334" y="1132"/>
                  </a:cubicBezTo>
                  <a:cubicBezTo>
                    <a:pt x="2083" y="1190"/>
                    <a:pt x="2083" y="1190"/>
                    <a:pt x="2083" y="1190"/>
                  </a:cubicBezTo>
                  <a:cubicBezTo>
                    <a:pt x="2071" y="1193"/>
                    <a:pt x="2063" y="1205"/>
                    <a:pt x="2066" y="1218"/>
                  </a:cubicBezTo>
                  <a:cubicBezTo>
                    <a:pt x="2068" y="1228"/>
                    <a:pt x="2078" y="1236"/>
                    <a:pt x="2088" y="1236"/>
                  </a:cubicBezTo>
                  <a:cubicBezTo>
                    <a:pt x="2090" y="1236"/>
                    <a:pt x="2092" y="1235"/>
                    <a:pt x="2094" y="1235"/>
                  </a:cubicBezTo>
                  <a:cubicBezTo>
                    <a:pt x="2344" y="1177"/>
                    <a:pt x="2344" y="1177"/>
                    <a:pt x="2344" y="1177"/>
                  </a:cubicBezTo>
                  <a:cubicBezTo>
                    <a:pt x="2357" y="1174"/>
                    <a:pt x="2365" y="1162"/>
                    <a:pt x="2362" y="1149"/>
                  </a:cubicBezTo>
                  <a:close/>
                  <a:moveTo>
                    <a:pt x="2027" y="384"/>
                  </a:moveTo>
                  <a:cubicBezTo>
                    <a:pt x="2017" y="376"/>
                    <a:pt x="2003" y="377"/>
                    <a:pt x="1994" y="387"/>
                  </a:cubicBezTo>
                  <a:cubicBezTo>
                    <a:pt x="1750" y="688"/>
                    <a:pt x="1750" y="688"/>
                    <a:pt x="1750" y="688"/>
                  </a:cubicBezTo>
                  <a:cubicBezTo>
                    <a:pt x="1742" y="698"/>
                    <a:pt x="1743" y="712"/>
                    <a:pt x="1753" y="720"/>
                  </a:cubicBezTo>
                  <a:cubicBezTo>
                    <a:pt x="1758" y="724"/>
                    <a:pt x="1763" y="726"/>
                    <a:pt x="1768" y="726"/>
                  </a:cubicBezTo>
                  <a:cubicBezTo>
                    <a:pt x="1775" y="726"/>
                    <a:pt x="1781" y="723"/>
                    <a:pt x="1786" y="717"/>
                  </a:cubicBezTo>
                  <a:cubicBezTo>
                    <a:pt x="2030" y="416"/>
                    <a:pt x="2030" y="416"/>
                    <a:pt x="2030" y="416"/>
                  </a:cubicBezTo>
                  <a:cubicBezTo>
                    <a:pt x="2039" y="406"/>
                    <a:pt x="2037" y="392"/>
                    <a:pt x="2027" y="384"/>
                  </a:cubicBezTo>
                  <a:close/>
                  <a:moveTo>
                    <a:pt x="324" y="1783"/>
                  </a:moveTo>
                  <a:cubicBezTo>
                    <a:pt x="208" y="1836"/>
                    <a:pt x="208" y="1836"/>
                    <a:pt x="208" y="1836"/>
                  </a:cubicBezTo>
                  <a:cubicBezTo>
                    <a:pt x="197" y="1841"/>
                    <a:pt x="192" y="1855"/>
                    <a:pt x="197" y="1866"/>
                  </a:cubicBezTo>
                  <a:cubicBezTo>
                    <a:pt x="201" y="1875"/>
                    <a:pt x="209" y="1880"/>
                    <a:pt x="218" y="1880"/>
                  </a:cubicBezTo>
                  <a:cubicBezTo>
                    <a:pt x="221" y="1880"/>
                    <a:pt x="224" y="1879"/>
                    <a:pt x="228" y="1878"/>
                  </a:cubicBezTo>
                  <a:cubicBezTo>
                    <a:pt x="343" y="1825"/>
                    <a:pt x="343" y="1825"/>
                    <a:pt x="343" y="1825"/>
                  </a:cubicBezTo>
                  <a:cubicBezTo>
                    <a:pt x="355" y="1820"/>
                    <a:pt x="360" y="1806"/>
                    <a:pt x="355" y="1795"/>
                  </a:cubicBezTo>
                  <a:cubicBezTo>
                    <a:pt x="349" y="1783"/>
                    <a:pt x="336" y="1778"/>
                    <a:pt x="324" y="1783"/>
                  </a:cubicBezTo>
                  <a:close/>
                  <a:moveTo>
                    <a:pt x="276" y="1236"/>
                  </a:moveTo>
                  <a:cubicBezTo>
                    <a:pt x="287" y="1236"/>
                    <a:pt x="296" y="1228"/>
                    <a:pt x="299" y="1218"/>
                  </a:cubicBezTo>
                  <a:cubicBezTo>
                    <a:pt x="302" y="1205"/>
                    <a:pt x="294" y="1193"/>
                    <a:pt x="282" y="1190"/>
                  </a:cubicBezTo>
                  <a:cubicBezTo>
                    <a:pt x="31" y="1132"/>
                    <a:pt x="31" y="1132"/>
                    <a:pt x="31" y="1132"/>
                  </a:cubicBezTo>
                  <a:cubicBezTo>
                    <a:pt x="18" y="1129"/>
                    <a:pt x="6" y="1137"/>
                    <a:pt x="3" y="1149"/>
                  </a:cubicBezTo>
                  <a:cubicBezTo>
                    <a:pt x="0" y="1162"/>
                    <a:pt x="8" y="1174"/>
                    <a:pt x="20" y="1177"/>
                  </a:cubicBezTo>
                  <a:cubicBezTo>
                    <a:pt x="271" y="1235"/>
                    <a:pt x="271" y="1235"/>
                    <a:pt x="271" y="1235"/>
                  </a:cubicBezTo>
                  <a:cubicBezTo>
                    <a:pt x="273" y="1235"/>
                    <a:pt x="275" y="1236"/>
                    <a:pt x="276" y="1236"/>
                  </a:cubicBezTo>
                  <a:close/>
                  <a:moveTo>
                    <a:pt x="370" y="387"/>
                  </a:moveTo>
                  <a:cubicBezTo>
                    <a:pt x="362" y="377"/>
                    <a:pt x="348" y="376"/>
                    <a:pt x="338" y="384"/>
                  </a:cubicBezTo>
                  <a:cubicBezTo>
                    <a:pt x="328" y="392"/>
                    <a:pt x="326" y="406"/>
                    <a:pt x="334" y="416"/>
                  </a:cubicBezTo>
                  <a:cubicBezTo>
                    <a:pt x="579" y="717"/>
                    <a:pt x="579" y="717"/>
                    <a:pt x="579" y="717"/>
                  </a:cubicBezTo>
                  <a:cubicBezTo>
                    <a:pt x="583" y="723"/>
                    <a:pt x="590" y="726"/>
                    <a:pt x="597" y="726"/>
                  </a:cubicBezTo>
                  <a:cubicBezTo>
                    <a:pt x="602" y="726"/>
                    <a:pt x="607" y="724"/>
                    <a:pt x="611" y="720"/>
                  </a:cubicBezTo>
                  <a:cubicBezTo>
                    <a:pt x="621" y="712"/>
                    <a:pt x="623" y="698"/>
                    <a:pt x="615" y="688"/>
                  </a:cubicBezTo>
                  <a:lnTo>
                    <a:pt x="370" y="387"/>
                  </a:lnTo>
                  <a:close/>
                  <a:moveTo>
                    <a:pt x="1204" y="1673"/>
                  </a:moveTo>
                  <a:cubicBezTo>
                    <a:pt x="1195" y="1664"/>
                    <a:pt x="1180" y="1665"/>
                    <a:pt x="1171" y="1674"/>
                  </a:cubicBezTo>
                  <a:cubicBezTo>
                    <a:pt x="1163" y="1684"/>
                    <a:pt x="1163" y="1698"/>
                    <a:pt x="1173" y="1707"/>
                  </a:cubicBezTo>
                  <a:cubicBezTo>
                    <a:pt x="1191" y="1724"/>
                    <a:pt x="1191" y="1724"/>
                    <a:pt x="1191" y="1724"/>
                  </a:cubicBezTo>
                  <a:cubicBezTo>
                    <a:pt x="1042" y="1729"/>
                    <a:pt x="904" y="1639"/>
                    <a:pt x="848" y="1499"/>
                  </a:cubicBezTo>
                  <a:cubicBezTo>
                    <a:pt x="843" y="1487"/>
                    <a:pt x="830" y="1481"/>
                    <a:pt x="818" y="1486"/>
                  </a:cubicBezTo>
                  <a:cubicBezTo>
                    <a:pt x="806" y="1490"/>
                    <a:pt x="800" y="1504"/>
                    <a:pt x="805" y="1516"/>
                  </a:cubicBezTo>
                  <a:cubicBezTo>
                    <a:pt x="866" y="1670"/>
                    <a:pt x="1015" y="1771"/>
                    <a:pt x="1180" y="1771"/>
                  </a:cubicBezTo>
                  <a:cubicBezTo>
                    <a:pt x="1185" y="1771"/>
                    <a:pt x="1189" y="1771"/>
                    <a:pt x="1194" y="1771"/>
                  </a:cubicBezTo>
                  <a:cubicBezTo>
                    <a:pt x="1177" y="1789"/>
                    <a:pt x="1177" y="1789"/>
                    <a:pt x="1177" y="1789"/>
                  </a:cubicBezTo>
                  <a:cubicBezTo>
                    <a:pt x="1168" y="1799"/>
                    <a:pt x="1169" y="1814"/>
                    <a:pt x="1178" y="1822"/>
                  </a:cubicBezTo>
                  <a:cubicBezTo>
                    <a:pt x="1183" y="1826"/>
                    <a:pt x="1188" y="1828"/>
                    <a:pt x="1194" y="1828"/>
                  </a:cubicBezTo>
                  <a:cubicBezTo>
                    <a:pt x="1200" y="1828"/>
                    <a:pt x="1206" y="1826"/>
                    <a:pt x="1211" y="1821"/>
                  </a:cubicBezTo>
                  <a:cubicBezTo>
                    <a:pt x="1266" y="1761"/>
                    <a:pt x="1266" y="1761"/>
                    <a:pt x="1266" y="1761"/>
                  </a:cubicBezTo>
                  <a:cubicBezTo>
                    <a:pt x="1274" y="1751"/>
                    <a:pt x="1274" y="1736"/>
                    <a:pt x="1264" y="1728"/>
                  </a:cubicBezTo>
                  <a:lnTo>
                    <a:pt x="1204" y="1673"/>
                  </a:lnTo>
                  <a:close/>
                  <a:moveTo>
                    <a:pt x="1612" y="1226"/>
                  </a:moveTo>
                  <a:cubicBezTo>
                    <a:pt x="1540" y="1187"/>
                    <a:pt x="1540" y="1187"/>
                    <a:pt x="1540" y="1187"/>
                  </a:cubicBezTo>
                  <a:cubicBezTo>
                    <a:pt x="1529" y="1181"/>
                    <a:pt x="1515" y="1185"/>
                    <a:pt x="1509" y="1197"/>
                  </a:cubicBezTo>
                  <a:cubicBezTo>
                    <a:pt x="1471" y="1269"/>
                    <a:pt x="1471" y="1269"/>
                    <a:pt x="1471" y="1269"/>
                  </a:cubicBezTo>
                  <a:cubicBezTo>
                    <a:pt x="1465" y="1280"/>
                    <a:pt x="1469" y="1294"/>
                    <a:pt x="1480" y="1300"/>
                  </a:cubicBezTo>
                  <a:cubicBezTo>
                    <a:pt x="1484" y="1302"/>
                    <a:pt x="1487" y="1303"/>
                    <a:pt x="1491" y="1303"/>
                  </a:cubicBezTo>
                  <a:cubicBezTo>
                    <a:pt x="1499" y="1303"/>
                    <a:pt x="1507" y="1298"/>
                    <a:pt x="1512" y="1291"/>
                  </a:cubicBezTo>
                  <a:cubicBezTo>
                    <a:pt x="1523" y="1268"/>
                    <a:pt x="1523" y="1268"/>
                    <a:pt x="1523" y="1268"/>
                  </a:cubicBezTo>
                  <a:cubicBezTo>
                    <a:pt x="1568" y="1424"/>
                    <a:pt x="1504" y="1589"/>
                    <a:pt x="1365" y="1673"/>
                  </a:cubicBezTo>
                  <a:cubicBezTo>
                    <a:pt x="1354" y="1680"/>
                    <a:pt x="1351" y="1694"/>
                    <a:pt x="1357" y="1705"/>
                  </a:cubicBezTo>
                  <a:cubicBezTo>
                    <a:pt x="1362" y="1712"/>
                    <a:pt x="1369" y="1716"/>
                    <a:pt x="1377" y="1716"/>
                  </a:cubicBezTo>
                  <a:cubicBezTo>
                    <a:pt x="1381" y="1716"/>
                    <a:pt x="1385" y="1715"/>
                    <a:pt x="1389" y="1713"/>
                  </a:cubicBezTo>
                  <a:cubicBezTo>
                    <a:pt x="1546" y="1618"/>
                    <a:pt x="1619" y="1430"/>
                    <a:pt x="1568" y="1254"/>
                  </a:cubicBezTo>
                  <a:cubicBezTo>
                    <a:pt x="1590" y="1267"/>
                    <a:pt x="1590" y="1267"/>
                    <a:pt x="1590" y="1267"/>
                  </a:cubicBezTo>
                  <a:cubicBezTo>
                    <a:pt x="1594" y="1268"/>
                    <a:pt x="1598" y="1269"/>
                    <a:pt x="1601" y="1269"/>
                  </a:cubicBezTo>
                  <a:cubicBezTo>
                    <a:pt x="1610" y="1269"/>
                    <a:pt x="1618" y="1265"/>
                    <a:pt x="1622" y="1257"/>
                  </a:cubicBezTo>
                  <a:cubicBezTo>
                    <a:pt x="1628" y="1246"/>
                    <a:pt x="1624" y="1232"/>
                    <a:pt x="1612" y="1226"/>
                  </a:cubicBezTo>
                  <a:close/>
                  <a:moveTo>
                    <a:pt x="935" y="1090"/>
                  </a:moveTo>
                  <a:cubicBezTo>
                    <a:pt x="1014" y="1110"/>
                    <a:pt x="1014" y="1110"/>
                    <a:pt x="1014" y="1110"/>
                  </a:cubicBezTo>
                  <a:cubicBezTo>
                    <a:pt x="1016" y="1110"/>
                    <a:pt x="1018" y="1111"/>
                    <a:pt x="1019" y="1111"/>
                  </a:cubicBezTo>
                  <a:cubicBezTo>
                    <a:pt x="1030" y="1111"/>
                    <a:pt x="1039" y="1104"/>
                    <a:pt x="1042" y="1093"/>
                  </a:cubicBezTo>
                  <a:cubicBezTo>
                    <a:pt x="1045" y="1081"/>
                    <a:pt x="1037" y="1068"/>
                    <a:pt x="1025" y="1065"/>
                  </a:cubicBezTo>
                  <a:cubicBezTo>
                    <a:pt x="1001" y="1059"/>
                    <a:pt x="1001" y="1059"/>
                    <a:pt x="1001" y="1059"/>
                  </a:cubicBezTo>
                  <a:cubicBezTo>
                    <a:pt x="1140" y="977"/>
                    <a:pt x="1317" y="999"/>
                    <a:pt x="1432" y="1113"/>
                  </a:cubicBezTo>
                  <a:cubicBezTo>
                    <a:pt x="1436" y="1118"/>
                    <a:pt x="1442" y="1120"/>
                    <a:pt x="1448" y="1120"/>
                  </a:cubicBezTo>
                  <a:cubicBezTo>
                    <a:pt x="1454" y="1120"/>
                    <a:pt x="1460" y="1118"/>
                    <a:pt x="1464" y="1113"/>
                  </a:cubicBezTo>
                  <a:cubicBezTo>
                    <a:pt x="1473" y="1104"/>
                    <a:pt x="1473" y="1089"/>
                    <a:pt x="1464" y="1080"/>
                  </a:cubicBezTo>
                  <a:cubicBezTo>
                    <a:pt x="1334" y="951"/>
                    <a:pt x="1134" y="927"/>
                    <a:pt x="976" y="1019"/>
                  </a:cubicBezTo>
                  <a:cubicBezTo>
                    <a:pt x="982" y="994"/>
                    <a:pt x="982" y="994"/>
                    <a:pt x="982" y="994"/>
                  </a:cubicBezTo>
                  <a:cubicBezTo>
                    <a:pt x="986" y="982"/>
                    <a:pt x="978" y="969"/>
                    <a:pt x="966" y="966"/>
                  </a:cubicBezTo>
                  <a:cubicBezTo>
                    <a:pt x="953" y="963"/>
                    <a:pt x="941" y="971"/>
                    <a:pt x="937" y="983"/>
                  </a:cubicBezTo>
                  <a:cubicBezTo>
                    <a:pt x="918" y="1062"/>
                    <a:pt x="918" y="1062"/>
                    <a:pt x="918" y="1062"/>
                  </a:cubicBezTo>
                  <a:cubicBezTo>
                    <a:pt x="915" y="1075"/>
                    <a:pt x="922" y="1087"/>
                    <a:pt x="935" y="1090"/>
                  </a:cubicBezTo>
                  <a:close/>
                  <a:moveTo>
                    <a:pt x="875" y="1345"/>
                  </a:moveTo>
                  <a:cubicBezTo>
                    <a:pt x="885" y="1337"/>
                    <a:pt x="886" y="1322"/>
                    <a:pt x="878" y="1312"/>
                  </a:cubicBezTo>
                  <a:cubicBezTo>
                    <a:pt x="870" y="1302"/>
                    <a:pt x="855" y="1301"/>
                    <a:pt x="846" y="1309"/>
                  </a:cubicBezTo>
                  <a:cubicBezTo>
                    <a:pt x="826" y="1324"/>
                    <a:pt x="826" y="1324"/>
                    <a:pt x="826" y="1324"/>
                  </a:cubicBezTo>
                  <a:cubicBezTo>
                    <a:pt x="832" y="1270"/>
                    <a:pt x="848" y="1235"/>
                    <a:pt x="872" y="1224"/>
                  </a:cubicBezTo>
                  <a:cubicBezTo>
                    <a:pt x="897" y="1213"/>
                    <a:pt x="929" y="1229"/>
                    <a:pt x="939" y="1236"/>
                  </a:cubicBezTo>
                  <a:cubicBezTo>
                    <a:pt x="977" y="1262"/>
                    <a:pt x="977" y="1262"/>
                    <a:pt x="977" y="1262"/>
                  </a:cubicBezTo>
                  <a:cubicBezTo>
                    <a:pt x="987" y="1269"/>
                    <a:pt x="1002" y="1267"/>
                    <a:pt x="1009" y="1256"/>
                  </a:cubicBezTo>
                  <a:cubicBezTo>
                    <a:pt x="1016" y="1246"/>
                    <a:pt x="1014" y="1231"/>
                    <a:pt x="1003" y="1224"/>
                  </a:cubicBezTo>
                  <a:cubicBezTo>
                    <a:pt x="966" y="1198"/>
                    <a:pt x="966" y="1198"/>
                    <a:pt x="966" y="1198"/>
                  </a:cubicBezTo>
                  <a:cubicBezTo>
                    <a:pt x="944" y="1183"/>
                    <a:pt x="896" y="1162"/>
                    <a:pt x="853" y="1182"/>
                  </a:cubicBezTo>
                  <a:cubicBezTo>
                    <a:pt x="813" y="1200"/>
                    <a:pt x="788" y="1247"/>
                    <a:pt x="780" y="1320"/>
                  </a:cubicBezTo>
                  <a:cubicBezTo>
                    <a:pt x="764" y="1300"/>
                    <a:pt x="764" y="1300"/>
                    <a:pt x="764" y="1300"/>
                  </a:cubicBezTo>
                  <a:cubicBezTo>
                    <a:pt x="755" y="1290"/>
                    <a:pt x="741" y="1288"/>
                    <a:pt x="731" y="1296"/>
                  </a:cubicBezTo>
                  <a:cubicBezTo>
                    <a:pt x="721" y="1304"/>
                    <a:pt x="719" y="1319"/>
                    <a:pt x="727" y="1329"/>
                  </a:cubicBezTo>
                  <a:cubicBezTo>
                    <a:pt x="779" y="1392"/>
                    <a:pt x="779" y="1392"/>
                    <a:pt x="779" y="1392"/>
                  </a:cubicBezTo>
                  <a:cubicBezTo>
                    <a:pt x="783" y="1398"/>
                    <a:pt x="790" y="1401"/>
                    <a:pt x="797" y="1401"/>
                  </a:cubicBezTo>
                  <a:cubicBezTo>
                    <a:pt x="802" y="1401"/>
                    <a:pt x="807" y="1399"/>
                    <a:pt x="811" y="1396"/>
                  </a:cubicBezTo>
                  <a:lnTo>
                    <a:pt x="875" y="1345"/>
                  </a:lnTo>
                  <a:close/>
                </a:path>
              </a:pathLst>
            </a:custGeom>
            <a:solidFill>
              <a:srgbClr val="007F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2" name="Text Placeholder 3">
            <a:extLst>
              <a:ext uri="{FF2B5EF4-FFF2-40B4-BE49-F238E27FC236}">
                <a16:creationId xmlns:a16="http://schemas.microsoft.com/office/drawing/2014/main" id="{9F5BB12E-6B8A-4BC3-B06E-BAE891DC97BA}"/>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2159349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link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p:txBody>
          <a:bodyPr/>
          <a:lstStyle/>
          <a:p>
            <a:r>
              <a:rPr lang="nl-NL" noProof="1"/>
              <a:t> </a:t>
            </a:r>
            <a:fld id="{1336C48C-F87C-4E4B-81EF-5027B17D1F61}" type="slidenum">
              <a:rPr lang="nl-NL" noProof="1" smtClean="0"/>
              <a:pPr/>
              <a:t>‹nr.›</a:t>
            </a:fld>
            <a:endParaRPr lang="nl-NL" noProof="1"/>
          </a:p>
        </p:txBody>
      </p:sp>
      <p:sp>
        <p:nvSpPr>
          <p:cNvPr id="12" name="Tijdelijke aanduiding voor afbeelding 7"/>
          <p:cNvSpPr>
            <a:spLocks noGrp="1" noSelect="1"/>
          </p:cNvSpPr>
          <p:nvPr>
            <p:ph type="pic" sz="quarter" idx="14" hasCustomPrompt="1"/>
          </p:nvPr>
        </p:nvSpPr>
        <p:spPr>
          <a:xfrm>
            <a:off x="0" y="0"/>
            <a:ext cx="5342400" cy="6858000"/>
          </a:xfrm>
        </p:spPr>
        <p:txBody>
          <a:bodyPr/>
          <a:lstStyle>
            <a:lvl1pPr marL="0" indent="0">
              <a:buNone/>
              <a:defRPr baseline="0"/>
            </a:lvl1pPr>
          </a:lstStyle>
          <a:p>
            <a:r>
              <a:rPr lang="nl-NL" dirty="0"/>
              <a:t>[Klik op het pictogram om een afbeelding in te voegen]</a:t>
            </a:r>
          </a:p>
        </p:txBody>
      </p:sp>
      <p:sp>
        <p:nvSpPr>
          <p:cNvPr id="6" name="Logo achtergrond (PHJU)"/>
          <p:cNvSpPr>
            <a:spLocks noGrp="1" noSelect="1"/>
          </p:cNvSpPr>
          <p:nvPr>
            <p:ph type="body" idx="1002" hasCustomPrompt="1"/>
            <p:custDataLst>
              <p:custData r:id="rId1"/>
            </p:custDataLst>
          </p:nvPr>
        </p:nvSpPr>
        <p:spPr bwMode="auto">
          <a:xfrm>
            <a:off x="-12815" y="6106308"/>
            <a:ext cx="1386154" cy="305949"/>
          </a:xfrm>
          <a:custGeom>
            <a:avLst/>
            <a:gdLst>
              <a:gd name="T0" fmla="*/ 172 w 1255"/>
              <a:gd name="T1" fmla="*/ 56 h 277"/>
              <a:gd name="T2" fmla="*/ 0 w 1255"/>
              <a:gd name="T3" fmla="*/ 56 h 277"/>
              <a:gd name="T4" fmla="*/ 0 w 1255"/>
              <a:gd name="T5" fmla="*/ 221 h 277"/>
              <a:gd name="T6" fmla="*/ 176 w 1255"/>
              <a:gd name="T7" fmla="*/ 221 h 277"/>
              <a:gd name="T8" fmla="*/ 196 w 1255"/>
              <a:gd name="T9" fmla="*/ 277 h 277"/>
              <a:gd name="T10" fmla="*/ 350 w 1255"/>
              <a:gd name="T11" fmla="*/ 221 h 277"/>
              <a:gd name="T12" fmla="*/ 1255 w 1255"/>
              <a:gd name="T13" fmla="*/ 221 h 277"/>
              <a:gd name="T14" fmla="*/ 1255 w 1255"/>
              <a:gd name="T15" fmla="*/ 56 h 277"/>
              <a:gd name="T16" fmla="*/ 346 w 1255"/>
              <a:gd name="T17" fmla="*/ 56 h 277"/>
              <a:gd name="T18" fmla="*/ 326 w 1255"/>
              <a:gd name="T19" fmla="*/ 0 h 277"/>
              <a:gd name="T20" fmla="*/ 172 w 1255"/>
              <a:gd name="T21" fmla="*/ 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5" h="277">
                <a:moveTo>
                  <a:pt x="172" y="56"/>
                </a:moveTo>
                <a:lnTo>
                  <a:pt x="0" y="56"/>
                </a:lnTo>
                <a:lnTo>
                  <a:pt x="0" y="221"/>
                </a:lnTo>
                <a:lnTo>
                  <a:pt x="176" y="221"/>
                </a:lnTo>
                <a:lnTo>
                  <a:pt x="196" y="277"/>
                </a:lnTo>
                <a:lnTo>
                  <a:pt x="350" y="221"/>
                </a:lnTo>
                <a:lnTo>
                  <a:pt x="1255" y="221"/>
                </a:lnTo>
                <a:lnTo>
                  <a:pt x="1255" y="56"/>
                </a:lnTo>
                <a:lnTo>
                  <a:pt x="346" y="56"/>
                </a:lnTo>
                <a:lnTo>
                  <a:pt x="326" y="0"/>
                </a:lnTo>
                <a:lnTo>
                  <a:pt x="172" y="56"/>
                </a:lnTo>
                <a:close/>
              </a:path>
            </a:pathLst>
          </a:custGeom>
          <a:solidFill>
            <a:srgbClr val="F58220"/>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endParaRPr lang="nl-NL" dirty="0"/>
          </a:p>
        </p:txBody>
      </p:sp>
      <p:sp>
        <p:nvSpPr>
          <p:cNvPr id="8" name="Logo tekst (PHJU)"/>
          <p:cNvSpPr>
            <a:spLocks noGrp="1" noSelect="1"/>
          </p:cNvSpPr>
          <p:nvPr>
            <p:ph type="body" idx="1001" hasCustomPrompt="1"/>
            <p:custDataLst>
              <p:custData r:id="rId2"/>
            </p:custDataLst>
          </p:nvPr>
        </p:nvSpPr>
        <p:spPr bwMode="auto">
          <a:xfrm>
            <a:off x="166115" y="6136130"/>
            <a:ext cx="1065847" cy="236365"/>
          </a:xfrm>
          <a:custGeom>
            <a:avLst/>
            <a:gdLst>
              <a:gd name="T0" fmla="*/ 12 w 1930"/>
              <a:gd name="T1" fmla="*/ 292 h 428"/>
              <a:gd name="T2" fmla="*/ 1064 w 1930"/>
              <a:gd name="T3" fmla="*/ 223 h 428"/>
              <a:gd name="T4" fmla="*/ 821 w 1930"/>
              <a:gd name="T5" fmla="*/ 366 h 428"/>
              <a:gd name="T6" fmla="*/ 916 w 1930"/>
              <a:gd name="T7" fmla="*/ 83 h 428"/>
              <a:gd name="T8" fmla="*/ 1011 w 1930"/>
              <a:gd name="T9" fmla="*/ 220 h 428"/>
              <a:gd name="T10" fmla="*/ 874 w 1930"/>
              <a:gd name="T11" fmla="*/ 128 h 428"/>
              <a:gd name="T12" fmla="*/ 907 w 1930"/>
              <a:gd name="T13" fmla="*/ 321 h 428"/>
              <a:gd name="T14" fmla="*/ 1170 w 1930"/>
              <a:gd name="T15" fmla="*/ 366 h 428"/>
              <a:gd name="T16" fmla="*/ 1226 w 1930"/>
              <a:gd name="T17" fmla="*/ 83 h 428"/>
              <a:gd name="T18" fmla="*/ 1170 w 1930"/>
              <a:gd name="T19" fmla="*/ 366 h 428"/>
              <a:gd name="T20" fmla="*/ 1394 w 1930"/>
              <a:gd name="T21" fmla="*/ 75 h 428"/>
              <a:gd name="T22" fmla="*/ 1343 w 1930"/>
              <a:gd name="T23" fmla="*/ 366 h 428"/>
              <a:gd name="T24" fmla="*/ 1391 w 1930"/>
              <a:gd name="T25" fmla="*/ 156 h 428"/>
              <a:gd name="T26" fmla="*/ 1522 w 1930"/>
              <a:gd name="T27" fmla="*/ 371 h 428"/>
              <a:gd name="T28" fmla="*/ 1578 w 1930"/>
              <a:gd name="T29" fmla="*/ 83 h 428"/>
              <a:gd name="T30" fmla="*/ 1528 w 1930"/>
              <a:gd name="T31" fmla="*/ 293 h 428"/>
              <a:gd name="T32" fmla="*/ 1880 w 1930"/>
              <a:gd name="T33" fmla="*/ 371 h 428"/>
              <a:gd name="T34" fmla="*/ 1754 w 1930"/>
              <a:gd name="T35" fmla="*/ 290 h 428"/>
              <a:gd name="T36" fmla="*/ 1673 w 1930"/>
              <a:gd name="T37" fmla="*/ 355 h 428"/>
              <a:gd name="T38" fmla="*/ 1830 w 1930"/>
              <a:gd name="T39" fmla="*/ 83 h 428"/>
              <a:gd name="T40" fmla="*/ 1838 w 1930"/>
              <a:gd name="T41" fmla="*/ 248 h 428"/>
              <a:gd name="T42" fmla="*/ 1768 w 1930"/>
              <a:gd name="T43" fmla="*/ 248 h 428"/>
              <a:gd name="T44" fmla="*/ 13 w 1930"/>
              <a:gd name="T45" fmla="*/ 292 h 428"/>
              <a:gd name="T46" fmla="*/ 13 w 1930"/>
              <a:gd name="T47" fmla="*/ 292 h 428"/>
              <a:gd name="T48" fmla="*/ 378 w 1930"/>
              <a:gd name="T49" fmla="*/ 308 h 428"/>
              <a:gd name="T50" fmla="*/ 114 w 1930"/>
              <a:gd name="T51" fmla="*/ 403 h 428"/>
              <a:gd name="T52" fmla="*/ 0 w 1930"/>
              <a:gd name="T53" fmla="*/ 223 h 428"/>
              <a:gd name="T54" fmla="*/ 131 w 1930"/>
              <a:gd name="T55" fmla="*/ 36 h 428"/>
              <a:gd name="T56" fmla="*/ 329 w 1930"/>
              <a:gd name="T57" fmla="*/ 174 h 428"/>
              <a:gd name="T58" fmla="*/ 72 w 1930"/>
              <a:gd name="T59" fmla="*/ 165 h 428"/>
              <a:gd name="T60" fmla="*/ 68 w 1930"/>
              <a:gd name="T61" fmla="*/ 272 h 428"/>
              <a:gd name="T62" fmla="*/ 246 w 1930"/>
              <a:gd name="T63" fmla="*/ 355 h 428"/>
              <a:gd name="T64" fmla="*/ 329 w 1930"/>
              <a:gd name="T65" fmla="*/ 174 h 428"/>
              <a:gd name="T66" fmla="*/ 734 w 1930"/>
              <a:gd name="T67" fmla="*/ 352 h 428"/>
              <a:gd name="T68" fmla="*/ 602 w 1930"/>
              <a:gd name="T69" fmla="*/ 262 h 428"/>
              <a:gd name="T70" fmla="*/ 566 w 1930"/>
              <a:gd name="T71" fmla="*/ 251 h 428"/>
              <a:gd name="T72" fmla="*/ 513 w 1930"/>
              <a:gd name="T73" fmla="*/ 366 h 428"/>
              <a:gd name="T74" fmla="*/ 605 w 1930"/>
              <a:gd name="T75" fmla="*/ 83 h 428"/>
              <a:gd name="T76" fmla="*/ 647 w 1930"/>
              <a:gd name="T77" fmla="*/ 237 h 428"/>
              <a:gd name="T78" fmla="*/ 600 w 1930"/>
              <a:gd name="T79" fmla="*/ 125 h 428"/>
              <a:gd name="T80" fmla="*/ 569 w 1930"/>
              <a:gd name="T81" fmla="*/ 209 h 428"/>
              <a:gd name="T82" fmla="*/ 647 w 1930"/>
              <a:gd name="T83" fmla="*/ 1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0" h="428">
                <a:moveTo>
                  <a:pt x="12" y="291"/>
                </a:moveTo>
                <a:cubicBezTo>
                  <a:pt x="12" y="292"/>
                  <a:pt x="12" y="292"/>
                  <a:pt x="12" y="292"/>
                </a:cubicBezTo>
                <a:cubicBezTo>
                  <a:pt x="12" y="291"/>
                  <a:pt x="12" y="291"/>
                  <a:pt x="12" y="291"/>
                </a:cubicBezTo>
                <a:close/>
                <a:moveTo>
                  <a:pt x="1064" y="223"/>
                </a:moveTo>
                <a:cubicBezTo>
                  <a:pt x="1064" y="308"/>
                  <a:pt x="993" y="365"/>
                  <a:pt x="918" y="366"/>
                </a:cubicBezTo>
                <a:cubicBezTo>
                  <a:pt x="821" y="366"/>
                  <a:pt x="821" y="366"/>
                  <a:pt x="821" y="366"/>
                </a:cubicBezTo>
                <a:cubicBezTo>
                  <a:pt x="823" y="83"/>
                  <a:pt x="823" y="83"/>
                  <a:pt x="823" y="83"/>
                </a:cubicBezTo>
                <a:cubicBezTo>
                  <a:pt x="916" y="83"/>
                  <a:pt x="916" y="83"/>
                  <a:pt x="916" y="83"/>
                </a:cubicBezTo>
                <a:cubicBezTo>
                  <a:pt x="1005" y="82"/>
                  <a:pt x="1064" y="138"/>
                  <a:pt x="1064" y="223"/>
                </a:cubicBezTo>
                <a:close/>
                <a:moveTo>
                  <a:pt x="1011" y="220"/>
                </a:moveTo>
                <a:cubicBezTo>
                  <a:pt x="1009" y="168"/>
                  <a:pt x="973" y="127"/>
                  <a:pt x="918" y="128"/>
                </a:cubicBezTo>
                <a:cubicBezTo>
                  <a:pt x="874" y="128"/>
                  <a:pt x="874" y="128"/>
                  <a:pt x="874" y="128"/>
                </a:cubicBezTo>
                <a:cubicBezTo>
                  <a:pt x="874" y="321"/>
                  <a:pt x="874" y="321"/>
                  <a:pt x="874" y="321"/>
                </a:cubicBezTo>
                <a:cubicBezTo>
                  <a:pt x="907" y="321"/>
                  <a:pt x="907" y="321"/>
                  <a:pt x="907" y="321"/>
                </a:cubicBezTo>
                <a:cubicBezTo>
                  <a:pt x="968" y="320"/>
                  <a:pt x="1009" y="285"/>
                  <a:pt x="1011" y="220"/>
                </a:cubicBezTo>
                <a:close/>
                <a:moveTo>
                  <a:pt x="1170" y="366"/>
                </a:moveTo>
                <a:cubicBezTo>
                  <a:pt x="1223" y="366"/>
                  <a:pt x="1223" y="366"/>
                  <a:pt x="1223" y="366"/>
                </a:cubicBezTo>
                <a:cubicBezTo>
                  <a:pt x="1226" y="83"/>
                  <a:pt x="1226" y="83"/>
                  <a:pt x="1226" y="83"/>
                </a:cubicBezTo>
                <a:cubicBezTo>
                  <a:pt x="1173" y="83"/>
                  <a:pt x="1173" y="83"/>
                  <a:pt x="1173" y="83"/>
                </a:cubicBezTo>
                <a:lnTo>
                  <a:pt x="1170" y="366"/>
                </a:lnTo>
                <a:close/>
                <a:moveTo>
                  <a:pt x="1528" y="293"/>
                </a:moveTo>
                <a:cubicBezTo>
                  <a:pt x="1394" y="75"/>
                  <a:pt x="1394" y="75"/>
                  <a:pt x="1394" y="75"/>
                </a:cubicBezTo>
                <a:cubicBezTo>
                  <a:pt x="1346" y="92"/>
                  <a:pt x="1346" y="92"/>
                  <a:pt x="1346" y="92"/>
                </a:cubicBezTo>
                <a:cubicBezTo>
                  <a:pt x="1343" y="366"/>
                  <a:pt x="1343" y="366"/>
                  <a:pt x="1343" y="366"/>
                </a:cubicBezTo>
                <a:cubicBezTo>
                  <a:pt x="1396" y="366"/>
                  <a:pt x="1396" y="366"/>
                  <a:pt x="1396" y="366"/>
                </a:cubicBezTo>
                <a:cubicBezTo>
                  <a:pt x="1391" y="156"/>
                  <a:pt x="1391" y="156"/>
                  <a:pt x="1391" y="156"/>
                </a:cubicBezTo>
                <a:cubicBezTo>
                  <a:pt x="1394" y="156"/>
                  <a:pt x="1394" y="156"/>
                  <a:pt x="1394" y="156"/>
                </a:cubicBezTo>
                <a:cubicBezTo>
                  <a:pt x="1522" y="371"/>
                  <a:pt x="1522" y="371"/>
                  <a:pt x="1522" y="371"/>
                </a:cubicBezTo>
                <a:cubicBezTo>
                  <a:pt x="1575" y="355"/>
                  <a:pt x="1575" y="355"/>
                  <a:pt x="1575" y="355"/>
                </a:cubicBezTo>
                <a:cubicBezTo>
                  <a:pt x="1578" y="83"/>
                  <a:pt x="1578" y="83"/>
                  <a:pt x="1578" y="83"/>
                </a:cubicBezTo>
                <a:cubicBezTo>
                  <a:pt x="1525" y="83"/>
                  <a:pt x="1525" y="83"/>
                  <a:pt x="1525" y="83"/>
                </a:cubicBezTo>
                <a:lnTo>
                  <a:pt x="1528" y="293"/>
                </a:lnTo>
                <a:close/>
                <a:moveTo>
                  <a:pt x="1930" y="355"/>
                </a:moveTo>
                <a:cubicBezTo>
                  <a:pt x="1880" y="371"/>
                  <a:pt x="1880" y="371"/>
                  <a:pt x="1880" y="371"/>
                </a:cubicBezTo>
                <a:cubicBezTo>
                  <a:pt x="1852" y="290"/>
                  <a:pt x="1852" y="290"/>
                  <a:pt x="1852" y="290"/>
                </a:cubicBezTo>
                <a:cubicBezTo>
                  <a:pt x="1754" y="290"/>
                  <a:pt x="1754" y="290"/>
                  <a:pt x="1754" y="290"/>
                </a:cubicBezTo>
                <a:cubicBezTo>
                  <a:pt x="1721" y="371"/>
                  <a:pt x="1721" y="371"/>
                  <a:pt x="1721" y="371"/>
                </a:cubicBezTo>
                <a:cubicBezTo>
                  <a:pt x="1673" y="355"/>
                  <a:pt x="1673" y="355"/>
                  <a:pt x="1673" y="355"/>
                </a:cubicBezTo>
                <a:cubicBezTo>
                  <a:pt x="1782" y="83"/>
                  <a:pt x="1782" y="83"/>
                  <a:pt x="1782" y="83"/>
                </a:cubicBezTo>
                <a:cubicBezTo>
                  <a:pt x="1830" y="83"/>
                  <a:pt x="1830" y="83"/>
                  <a:pt x="1830" y="83"/>
                </a:cubicBezTo>
                <a:lnTo>
                  <a:pt x="1930" y="355"/>
                </a:lnTo>
                <a:close/>
                <a:moveTo>
                  <a:pt x="1838" y="248"/>
                </a:moveTo>
                <a:cubicBezTo>
                  <a:pt x="1805" y="137"/>
                  <a:pt x="1805" y="137"/>
                  <a:pt x="1805" y="137"/>
                </a:cubicBezTo>
                <a:cubicBezTo>
                  <a:pt x="1768" y="248"/>
                  <a:pt x="1768" y="248"/>
                  <a:pt x="1768" y="248"/>
                </a:cubicBezTo>
                <a:lnTo>
                  <a:pt x="1838" y="248"/>
                </a:lnTo>
                <a:close/>
                <a:moveTo>
                  <a:pt x="13" y="292"/>
                </a:moveTo>
                <a:cubicBezTo>
                  <a:pt x="13" y="292"/>
                  <a:pt x="13" y="292"/>
                  <a:pt x="13" y="292"/>
                </a:cubicBezTo>
                <a:cubicBezTo>
                  <a:pt x="13" y="292"/>
                  <a:pt x="13" y="292"/>
                  <a:pt x="13" y="292"/>
                </a:cubicBezTo>
                <a:close/>
                <a:moveTo>
                  <a:pt x="384" y="154"/>
                </a:moveTo>
                <a:cubicBezTo>
                  <a:pt x="403" y="205"/>
                  <a:pt x="400" y="259"/>
                  <a:pt x="378" y="308"/>
                </a:cubicBezTo>
                <a:cubicBezTo>
                  <a:pt x="356" y="356"/>
                  <a:pt x="316" y="392"/>
                  <a:pt x="266" y="410"/>
                </a:cubicBezTo>
                <a:cubicBezTo>
                  <a:pt x="216" y="428"/>
                  <a:pt x="162" y="426"/>
                  <a:pt x="114" y="403"/>
                </a:cubicBezTo>
                <a:cubicBezTo>
                  <a:pt x="66" y="381"/>
                  <a:pt x="30" y="341"/>
                  <a:pt x="13" y="292"/>
                </a:cubicBezTo>
                <a:cubicBezTo>
                  <a:pt x="4" y="269"/>
                  <a:pt x="0" y="246"/>
                  <a:pt x="0" y="223"/>
                </a:cubicBezTo>
                <a:cubicBezTo>
                  <a:pt x="0" y="195"/>
                  <a:pt x="6" y="167"/>
                  <a:pt x="18" y="141"/>
                </a:cubicBezTo>
                <a:cubicBezTo>
                  <a:pt x="40" y="92"/>
                  <a:pt x="80" y="55"/>
                  <a:pt x="131" y="36"/>
                </a:cubicBezTo>
                <a:cubicBezTo>
                  <a:pt x="234" y="0"/>
                  <a:pt x="347" y="53"/>
                  <a:pt x="384" y="154"/>
                </a:cubicBezTo>
                <a:close/>
                <a:moveTo>
                  <a:pt x="329" y="174"/>
                </a:moveTo>
                <a:cubicBezTo>
                  <a:pt x="303" y="103"/>
                  <a:pt x="223" y="66"/>
                  <a:pt x="151" y="91"/>
                </a:cubicBezTo>
                <a:cubicBezTo>
                  <a:pt x="116" y="105"/>
                  <a:pt x="87" y="131"/>
                  <a:pt x="72" y="165"/>
                </a:cubicBezTo>
                <a:cubicBezTo>
                  <a:pt x="56" y="199"/>
                  <a:pt x="55" y="237"/>
                  <a:pt x="68" y="272"/>
                </a:cubicBezTo>
                <a:cubicBezTo>
                  <a:pt x="68" y="272"/>
                  <a:pt x="68" y="272"/>
                  <a:pt x="68" y="272"/>
                </a:cubicBezTo>
                <a:cubicBezTo>
                  <a:pt x="80" y="307"/>
                  <a:pt x="106" y="334"/>
                  <a:pt x="139" y="350"/>
                </a:cubicBezTo>
                <a:cubicBezTo>
                  <a:pt x="173" y="366"/>
                  <a:pt x="211" y="368"/>
                  <a:pt x="246" y="355"/>
                </a:cubicBezTo>
                <a:cubicBezTo>
                  <a:pt x="281" y="342"/>
                  <a:pt x="309" y="316"/>
                  <a:pt x="325" y="283"/>
                </a:cubicBezTo>
                <a:cubicBezTo>
                  <a:pt x="341" y="249"/>
                  <a:pt x="342" y="210"/>
                  <a:pt x="329" y="174"/>
                </a:cubicBezTo>
                <a:close/>
                <a:moveTo>
                  <a:pt x="647" y="237"/>
                </a:moveTo>
                <a:cubicBezTo>
                  <a:pt x="734" y="352"/>
                  <a:pt x="734" y="352"/>
                  <a:pt x="734" y="352"/>
                </a:cubicBezTo>
                <a:cubicBezTo>
                  <a:pt x="681" y="371"/>
                  <a:pt x="681" y="371"/>
                  <a:pt x="681" y="371"/>
                </a:cubicBezTo>
                <a:cubicBezTo>
                  <a:pt x="602" y="262"/>
                  <a:pt x="602" y="262"/>
                  <a:pt x="602" y="262"/>
                </a:cubicBezTo>
                <a:cubicBezTo>
                  <a:pt x="598" y="255"/>
                  <a:pt x="592" y="252"/>
                  <a:pt x="583" y="251"/>
                </a:cubicBezTo>
                <a:cubicBezTo>
                  <a:pt x="566" y="251"/>
                  <a:pt x="566" y="251"/>
                  <a:pt x="566" y="251"/>
                </a:cubicBezTo>
                <a:cubicBezTo>
                  <a:pt x="566" y="366"/>
                  <a:pt x="566" y="366"/>
                  <a:pt x="566" y="366"/>
                </a:cubicBezTo>
                <a:cubicBezTo>
                  <a:pt x="513" y="366"/>
                  <a:pt x="513" y="366"/>
                  <a:pt x="513" y="366"/>
                </a:cubicBezTo>
                <a:cubicBezTo>
                  <a:pt x="516" y="83"/>
                  <a:pt x="516" y="83"/>
                  <a:pt x="516" y="83"/>
                </a:cubicBezTo>
                <a:cubicBezTo>
                  <a:pt x="605" y="83"/>
                  <a:pt x="605" y="83"/>
                  <a:pt x="605" y="83"/>
                </a:cubicBezTo>
                <a:cubicBezTo>
                  <a:pt x="674" y="83"/>
                  <a:pt x="702" y="120"/>
                  <a:pt x="703" y="165"/>
                </a:cubicBezTo>
                <a:cubicBezTo>
                  <a:pt x="702" y="200"/>
                  <a:pt x="680" y="226"/>
                  <a:pt x="647" y="237"/>
                </a:cubicBezTo>
                <a:close/>
                <a:moveTo>
                  <a:pt x="647" y="165"/>
                </a:moveTo>
                <a:cubicBezTo>
                  <a:pt x="647" y="139"/>
                  <a:pt x="625" y="125"/>
                  <a:pt x="600" y="125"/>
                </a:cubicBezTo>
                <a:cubicBezTo>
                  <a:pt x="569" y="125"/>
                  <a:pt x="569" y="125"/>
                  <a:pt x="569" y="125"/>
                </a:cubicBezTo>
                <a:cubicBezTo>
                  <a:pt x="569" y="209"/>
                  <a:pt x="569" y="209"/>
                  <a:pt x="569" y="209"/>
                </a:cubicBezTo>
                <a:cubicBezTo>
                  <a:pt x="600" y="209"/>
                  <a:pt x="600" y="209"/>
                  <a:pt x="600" y="209"/>
                </a:cubicBezTo>
                <a:cubicBezTo>
                  <a:pt x="616" y="209"/>
                  <a:pt x="647" y="202"/>
                  <a:pt x="647"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9" name="Ahead of change (PHJU)"/>
          <p:cNvSpPr>
            <a:spLocks noGrp="1" noSelect="1" noChangeAspect="1"/>
          </p:cNvSpPr>
          <p:nvPr>
            <p:ph type="body" idx="1000" hasCustomPrompt="1"/>
            <p:custDataLst>
              <p:custData r:id="rId3"/>
            </p:custDataLst>
          </p:nvPr>
        </p:nvSpPr>
        <p:spPr bwMode="auto">
          <a:xfrm>
            <a:off x="463116" y="6418800"/>
            <a:ext cx="900000" cy="117288"/>
          </a:xfrm>
          <a:custGeom>
            <a:avLst/>
            <a:gdLst>
              <a:gd name="T0" fmla="*/ 2256 w 2302"/>
              <a:gd name="T1" fmla="*/ 152 h 301"/>
              <a:gd name="T2" fmla="*/ 2299 w 2302"/>
              <a:gd name="T3" fmla="*/ 177 h 301"/>
              <a:gd name="T4" fmla="*/ 2232 w 2302"/>
              <a:gd name="T5" fmla="*/ 234 h 301"/>
              <a:gd name="T6" fmla="*/ 2232 w 2302"/>
              <a:gd name="T7" fmla="*/ 199 h 301"/>
              <a:gd name="T8" fmla="*/ 2024 w 2302"/>
              <a:gd name="T9" fmla="*/ 164 h 301"/>
              <a:gd name="T10" fmla="*/ 2053 w 2302"/>
              <a:gd name="T11" fmla="*/ 197 h 301"/>
              <a:gd name="T12" fmla="*/ 2125 w 2302"/>
              <a:gd name="T13" fmla="*/ 97 h 301"/>
              <a:gd name="T14" fmla="*/ 2040 w 2302"/>
              <a:gd name="T15" fmla="*/ 94 h 301"/>
              <a:gd name="T16" fmla="*/ 2082 w 2302"/>
              <a:gd name="T17" fmla="*/ 213 h 301"/>
              <a:gd name="T18" fmla="*/ 2011 w 2302"/>
              <a:gd name="T19" fmla="*/ 245 h 301"/>
              <a:gd name="T20" fmla="*/ 1817 w 2302"/>
              <a:gd name="T21" fmla="*/ 231 h 301"/>
              <a:gd name="T22" fmla="*/ 1887 w 2302"/>
              <a:gd name="T23" fmla="*/ 133 h 301"/>
              <a:gd name="T24" fmla="*/ 1952 w 2302"/>
              <a:gd name="T25" fmla="*/ 231 h 301"/>
              <a:gd name="T26" fmla="*/ 1859 w 2302"/>
              <a:gd name="T27" fmla="*/ 119 h 301"/>
              <a:gd name="T28" fmla="*/ 1817 w 2302"/>
              <a:gd name="T29" fmla="*/ 231 h 301"/>
              <a:gd name="T30" fmla="*/ 1714 w 2302"/>
              <a:gd name="T31" fmla="*/ 132 h 301"/>
              <a:gd name="T32" fmla="*/ 1701 w 2302"/>
              <a:gd name="T33" fmla="*/ 234 h 301"/>
              <a:gd name="T34" fmla="*/ 1784 w 2302"/>
              <a:gd name="T35" fmla="*/ 231 h 301"/>
              <a:gd name="T36" fmla="*/ 1742 w 2302"/>
              <a:gd name="T37" fmla="*/ 117 h 301"/>
              <a:gd name="T38" fmla="*/ 1701 w 2302"/>
              <a:gd name="T39" fmla="*/ 234 h 301"/>
              <a:gd name="T40" fmla="*/ 1522 w 2302"/>
              <a:gd name="T41" fmla="*/ 159 h 301"/>
              <a:gd name="T42" fmla="*/ 1571 w 2302"/>
              <a:gd name="T43" fmla="*/ 231 h 301"/>
              <a:gd name="T44" fmla="*/ 1563 w 2302"/>
              <a:gd name="T45" fmla="*/ 94 h 301"/>
              <a:gd name="T46" fmla="*/ 1479 w 2302"/>
              <a:gd name="T47" fmla="*/ 4 h 301"/>
              <a:gd name="T48" fmla="*/ 1453 w 2302"/>
              <a:gd name="T49" fmla="*/ 210 h 301"/>
              <a:gd name="T50" fmla="*/ 1368 w 2302"/>
              <a:gd name="T51" fmla="*/ 164 h 301"/>
              <a:gd name="T52" fmla="*/ 1454 w 2302"/>
              <a:gd name="T53" fmla="*/ 121 h 301"/>
              <a:gd name="T54" fmla="*/ 1397 w 2302"/>
              <a:gd name="T55" fmla="*/ 234 h 301"/>
              <a:gd name="T56" fmla="*/ 1197 w 2302"/>
              <a:gd name="T57" fmla="*/ 132 h 301"/>
              <a:gd name="T58" fmla="*/ 1197 w 2302"/>
              <a:gd name="T59" fmla="*/ 97 h 301"/>
              <a:gd name="T60" fmla="*/ 1222 w 2302"/>
              <a:gd name="T61" fmla="*/ 45 h 301"/>
              <a:gd name="T62" fmla="*/ 1154 w 2302"/>
              <a:gd name="T63" fmla="*/ 52 h 301"/>
              <a:gd name="T64" fmla="*/ 1132 w 2302"/>
              <a:gd name="T65" fmla="*/ 132 h 301"/>
              <a:gd name="T66" fmla="*/ 1040 w 2302"/>
              <a:gd name="T67" fmla="*/ 198 h 301"/>
              <a:gd name="T68" fmla="*/ 1070 w 2302"/>
              <a:gd name="T69" fmla="*/ 164 h 301"/>
              <a:gd name="T70" fmla="*/ 1113 w 2302"/>
              <a:gd name="T71" fmla="*/ 164 h 301"/>
              <a:gd name="T72" fmla="*/ 1040 w 2302"/>
              <a:gd name="T73" fmla="*/ 234 h 301"/>
              <a:gd name="T74" fmla="*/ 796 w 2302"/>
              <a:gd name="T75" fmla="*/ 132 h 301"/>
              <a:gd name="T76" fmla="*/ 784 w 2302"/>
              <a:gd name="T77" fmla="*/ 234 h 301"/>
              <a:gd name="T78" fmla="*/ 867 w 2302"/>
              <a:gd name="T79" fmla="*/ 231 h 301"/>
              <a:gd name="T80" fmla="*/ 825 w 2302"/>
              <a:gd name="T81" fmla="*/ 116 h 301"/>
              <a:gd name="T82" fmla="*/ 784 w 2302"/>
              <a:gd name="T83" fmla="*/ 234 h 301"/>
              <a:gd name="T84" fmla="*/ 624 w 2302"/>
              <a:gd name="T85" fmla="*/ 132 h 301"/>
              <a:gd name="T86" fmla="*/ 611 w 2302"/>
              <a:gd name="T87" fmla="*/ 234 h 301"/>
              <a:gd name="T88" fmla="*/ 694 w 2302"/>
              <a:gd name="T89" fmla="*/ 231 h 301"/>
              <a:gd name="T90" fmla="*/ 652 w 2302"/>
              <a:gd name="T91" fmla="*/ 117 h 301"/>
              <a:gd name="T92" fmla="*/ 611 w 2302"/>
              <a:gd name="T93" fmla="*/ 234 h 301"/>
              <a:gd name="T94" fmla="*/ 484 w 2302"/>
              <a:gd name="T95" fmla="*/ 152 h 301"/>
              <a:gd name="T96" fmla="*/ 527 w 2302"/>
              <a:gd name="T97" fmla="*/ 177 h 301"/>
              <a:gd name="T98" fmla="*/ 460 w 2302"/>
              <a:gd name="T99" fmla="*/ 234 h 301"/>
              <a:gd name="T100" fmla="*/ 460 w 2302"/>
              <a:gd name="T101" fmla="*/ 199 h 301"/>
              <a:gd name="T102" fmla="*/ 262 w 2302"/>
              <a:gd name="T103" fmla="*/ 231 h 301"/>
              <a:gd name="T104" fmla="*/ 311 w 2302"/>
              <a:gd name="T105" fmla="*/ 156 h 301"/>
              <a:gd name="T106" fmla="*/ 354 w 2302"/>
              <a:gd name="T107" fmla="*/ 154 h 301"/>
              <a:gd name="T108" fmla="*/ 262 w 2302"/>
              <a:gd name="T109" fmla="*/ 4 h 301"/>
              <a:gd name="T110" fmla="*/ 68 w 2302"/>
              <a:gd name="T111" fmla="*/ 170 h 301"/>
              <a:gd name="T112" fmla="*/ 109 w 2302"/>
              <a:gd name="T113" fmla="*/ 133 h 301"/>
              <a:gd name="T114" fmla="*/ 0 w 2302"/>
              <a:gd name="T115" fmla="*/ 231 h 301"/>
              <a:gd name="T116" fmla="*/ 140 w 2302"/>
              <a:gd name="T117" fmla="*/ 207 h 301"/>
              <a:gd name="T118" fmla="*/ 98 w 2302"/>
              <a:gd name="T119"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2" h="301">
                <a:moveTo>
                  <a:pt x="2196" y="152"/>
                </a:moveTo>
                <a:cubicBezTo>
                  <a:pt x="2200" y="136"/>
                  <a:pt x="2211" y="129"/>
                  <a:pt x="2228" y="129"/>
                </a:cubicBezTo>
                <a:cubicBezTo>
                  <a:pt x="2245" y="129"/>
                  <a:pt x="2254" y="138"/>
                  <a:pt x="2256" y="152"/>
                </a:cubicBezTo>
                <a:lnTo>
                  <a:pt x="2196" y="152"/>
                </a:lnTo>
                <a:close/>
                <a:moveTo>
                  <a:pt x="2197" y="177"/>
                </a:moveTo>
                <a:cubicBezTo>
                  <a:pt x="2299" y="177"/>
                  <a:pt x="2299" y="177"/>
                  <a:pt x="2299" y="177"/>
                </a:cubicBezTo>
                <a:cubicBezTo>
                  <a:pt x="2302" y="130"/>
                  <a:pt x="2276" y="94"/>
                  <a:pt x="2228" y="94"/>
                </a:cubicBezTo>
                <a:cubicBezTo>
                  <a:pt x="2186" y="94"/>
                  <a:pt x="2153" y="123"/>
                  <a:pt x="2153" y="164"/>
                </a:cubicBezTo>
                <a:cubicBezTo>
                  <a:pt x="2153" y="205"/>
                  <a:pt x="2184" y="234"/>
                  <a:pt x="2232" y="234"/>
                </a:cubicBezTo>
                <a:cubicBezTo>
                  <a:pt x="2260" y="234"/>
                  <a:pt x="2277" y="225"/>
                  <a:pt x="2290" y="214"/>
                </a:cubicBezTo>
                <a:cubicBezTo>
                  <a:pt x="2265" y="188"/>
                  <a:pt x="2265" y="188"/>
                  <a:pt x="2265" y="188"/>
                </a:cubicBezTo>
                <a:cubicBezTo>
                  <a:pt x="2259" y="193"/>
                  <a:pt x="2247" y="199"/>
                  <a:pt x="2232" y="199"/>
                </a:cubicBezTo>
                <a:cubicBezTo>
                  <a:pt x="2212" y="199"/>
                  <a:pt x="2201" y="191"/>
                  <a:pt x="2197" y="177"/>
                </a:cubicBezTo>
                <a:close/>
                <a:moveTo>
                  <a:pt x="2053" y="197"/>
                </a:moveTo>
                <a:cubicBezTo>
                  <a:pt x="2035" y="197"/>
                  <a:pt x="2024" y="185"/>
                  <a:pt x="2024" y="164"/>
                </a:cubicBezTo>
                <a:cubicBezTo>
                  <a:pt x="2024" y="144"/>
                  <a:pt x="2035" y="132"/>
                  <a:pt x="2053" y="132"/>
                </a:cubicBezTo>
                <a:cubicBezTo>
                  <a:pt x="2071" y="132"/>
                  <a:pt x="2083" y="144"/>
                  <a:pt x="2083" y="164"/>
                </a:cubicBezTo>
                <a:cubicBezTo>
                  <a:pt x="2083" y="185"/>
                  <a:pt x="2071" y="197"/>
                  <a:pt x="2053" y="197"/>
                </a:cubicBezTo>
                <a:close/>
                <a:moveTo>
                  <a:pt x="2052" y="301"/>
                </a:moveTo>
                <a:cubicBezTo>
                  <a:pt x="2091" y="301"/>
                  <a:pt x="2125" y="282"/>
                  <a:pt x="2125" y="231"/>
                </a:cubicBezTo>
                <a:cubicBezTo>
                  <a:pt x="2125" y="97"/>
                  <a:pt x="2125" y="97"/>
                  <a:pt x="2125" y="97"/>
                </a:cubicBezTo>
                <a:cubicBezTo>
                  <a:pt x="2082" y="97"/>
                  <a:pt x="2082" y="97"/>
                  <a:pt x="2082" y="97"/>
                </a:cubicBezTo>
                <a:cubicBezTo>
                  <a:pt x="2083" y="118"/>
                  <a:pt x="2083" y="118"/>
                  <a:pt x="2083" y="118"/>
                </a:cubicBezTo>
                <a:cubicBezTo>
                  <a:pt x="2075" y="104"/>
                  <a:pt x="2062" y="94"/>
                  <a:pt x="2040" y="94"/>
                </a:cubicBezTo>
                <a:cubicBezTo>
                  <a:pt x="2008" y="94"/>
                  <a:pt x="1980" y="122"/>
                  <a:pt x="1980" y="164"/>
                </a:cubicBezTo>
                <a:cubicBezTo>
                  <a:pt x="1980" y="205"/>
                  <a:pt x="2008" y="234"/>
                  <a:pt x="2041" y="234"/>
                </a:cubicBezTo>
                <a:cubicBezTo>
                  <a:pt x="2061" y="234"/>
                  <a:pt x="2075" y="225"/>
                  <a:pt x="2082" y="213"/>
                </a:cubicBezTo>
                <a:cubicBezTo>
                  <a:pt x="2082" y="229"/>
                  <a:pt x="2082" y="229"/>
                  <a:pt x="2082" y="229"/>
                </a:cubicBezTo>
                <a:cubicBezTo>
                  <a:pt x="2082" y="254"/>
                  <a:pt x="2070" y="265"/>
                  <a:pt x="2050" y="265"/>
                </a:cubicBezTo>
                <a:cubicBezTo>
                  <a:pt x="2031" y="265"/>
                  <a:pt x="2020" y="256"/>
                  <a:pt x="2011" y="245"/>
                </a:cubicBezTo>
                <a:cubicBezTo>
                  <a:pt x="1981" y="268"/>
                  <a:pt x="1981" y="268"/>
                  <a:pt x="1981" y="268"/>
                </a:cubicBezTo>
                <a:cubicBezTo>
                  <a:pt x="1996" y="288"/>
                  <a:pt x="2017" y="301"/>
                  <a:pt x="2052" y="301"/>
                </a:cubicBezTo>
                <a:close/>
                <a:moveTo>
                  <a:pt x="1817" y="231"/>
                </a:moveTo>
                <a:cubicBezTo>
                  <a:pt x="1860" y="231"/>
                  <a:pt x="1860" y="231"/>
                  <a:pt x="1860" y="231"/>
                </a:cubicBezTo>
                <a:cubicBezTo>
                  <a:pt x="1860" y="159"/>
                  <a:pt x="1860" y="159"/>
                  <a:pt x="1860" y="159"/>
                </a:cubicBezTo>
                <a:cubicBezTo>
                  <a:pt x="1860" y="142"/>
                  <a:pt x="1870" y="133"/>
                  <a:pt x="1887" y="133"/>
                </a:cubicBezTo>
                <a:cubicBezTo>
                  <a:pt x="1902" y="133"/>
                  <a:pt x="1909" y="141"/>
                  <a:pt x="1909" y="156"/>
                </a:cubicBezTo>
                <a:cubicBezTo>
                  <a:pt x="1909" y="231"/>
                  <a:pt x="1909" y="231"/>
                  <a:pt x="1909" y="231"/>
                </a:cubicBezTo>
                <a:cubicBezTo>
                  <a:pt x="1952" y="231"/>
                  <a:pt x="1952" y="231"/>
                  <a:pt x="1952" y="231"/>
                </a:cubicBezTo>
                <a:cubicBezTo>
                  <a:pt x="1952" y="154"/>
                  <a:pt x="1952" y="154"/>
                  <a:pt x="1952" y="154"/>
                </a:cubicBezTo>
                <a:cubicBezTo>
                  <a:pt x="1952" y="115"/>
                  <a:pt x="1931" y="94"/>
                  <a:pt x="1901" y="94"/>
                </a:cubicBezTo>
                <a:cubicBezTo>
                  <a:pt x="1883" y="94"/>
                  <a:pt x="1867" y="103"/>
                  <a:pt x="1859" y="119"/>
                </a:cubicBezTo>
                <a:cubicBezTo>
                  <a:pt x="1860" y="97"/>
                  <a:pt x="1860" y="97"/>
                  <a:pt x="1860" y="97"/>
                </a:cubicBezTo>
                <a:cubicBezTo>
                  <a:pt x="1817" y="97"/>
                  <a:pt x="1817" y="97"/>
                  <a:pt x="1817" y="97"/>
                </a:cubicBezTo>
                <a:lnTo>
                  <a:pt x="1817" y="231"/>
                </a:lnTo>
                <a:close/>
                <a:moveTo>
                  <a:pt x="1714" y="197"/>
                </a:moveTo>
                <a:cubicBezTo>
                  <a:pt x="1696" y="197"/>
                  <a:pt x="1686" y="184"/>
                  <a:pt x="1686" y="164"/>
                </a:cubicBezTo>
                <a:cubicBezTo>
                  <a:pt x="1686" y="144"/>
                  <a:pt x="1696" y="132"/>
                  <a:pt x="1714" y="132"/>
                </a:cubicBezTo>
                <a:cubicBezTo>
                  <a:pt x="1732" y="132"/>
                  <a:pt x="1742" y="144"/>
                  <a:pt x="1742" y="164"/>
                </a:cubicBezTo>
                <a:cubicBezTo>
                  <a:pt x="1742" y="184"/>
                  <a:pt x="1732" y="197"/>
                  <a:pt x="1714" y="197"/>
                </a:cubicBezTo>
                <a:close/>
                <a:moveTo>
                  <a:pt x="1701" y="234"/>
                </a:moveTo>
                <a:cubicBezTo>
                  <a:pt x="1721" y="234"/>
                  <a:pt x="1735" y="224"/>
                  <a:pt x="1742" y="211"/>
                </a:cubicBezTo>
                <a:cubicBezTo>
                  <a:pt x="1742" y="231"/>
                  <a:pt x="1742" y="231"/>
                  <a:pt x="1742" y="231"/>
                </a:cubicBezTo>
                <a:cubicBezTo>
                  <a:pt x="1784" y="231"/>
                  <a:pt x="1784" y="231"/>
                  <a:pt x="1784" y="231"/>
                </a:cubicBezTo>
                <a:cubicBezTo>
                  <a:pt x="1784" y="97"/>
                  <a:pt x="1784" y="97"/>
                  <a:pt x="1784" y="97"/>
                </a:cubicBezTo>
                <a:cubicBezTo>
                  <a:pt x="1742" y="97"/>
                  <a:pt x="1742" y="97"/>
                  <a:pt x="1742" y="97"/>
                </a:cubicBezTo>
                <a:cubicBezTo>
                  <a:pt x="1742" y="117"/>
                  <a:pt x="1742" y="117"/>
                  <a:pt x="1742" y="117"/>
                </a:cubicBezTo>
                <a:cubicBezTo>
                  <a:pt x="1735" y="103"/>
                  <a:pt x="1722" y="94"/>
                  <a:pt x="1701" y="94"/>
                </a:cubicBezTo>
                <a:cubicBezTo>
                  <a:pt x="1668" y="94"/>
                  <a:pt x="1642" y="123"/>
                  <a:pt x="1642" y="164"/>
                </a:cubicBezTo>
                <a:cubicBezTo>
                  <a:pt x="1642" y="205"/>
                  <a:pt x="1669" y="234"/>
                  <a:pt x="1701" y="234"/>
                </a:cubicBezTo>
                <a:close/>
                <a:moveTo>
                  <a:pt x="1479" y="231"/>
                </a:moveTo>
                <a:cubicBezTo>
                  <a:pt x="1522" y="231"/>
                  <a:pt x="1522" y="231"/>
                  <a:pt x="1522" y="231"/>
                </a:cubicBezTo>
                <a:cubicBezTo>
                  <a:pt x="1522" y="159"/>
                  <a:pt x="1522" y="159"/>
                  <a:pt x="1522" y="159"/>
                </a:cubicBezTo>
                <a:cubicBezTo>
                  <a:pt x="1522" y="142"/>
                  <a:pt x="1532" y="133"/>
                  <a:pt x="1549" y="133"/>
                </a:cubicBezTo>
                <a:cubicBezTo>
                  <a:pt x="1564" y="133"/>
                  <a:pt x="1571" y="141"/>
                  <a:pt x="1571" y="156"/>
                </a:cubicBezTo>
                <a:cubicBezTo>
                  <a:pt x="1571" y="231"/>
                  <a:pt x="1571" y="231"/>
                  <a:pt x="1571" y="231"/>
                </a:cubicBezTo>
                <a:cubicBezTo>
                  <a:pt x="1614" y="231"/>
                  <a:pt x="1614" y="231"/>
                  <a:pt x="1614" y="231"/>
                </a:cubicBezTo>
                <a:cubicBezTo>
                  <a:pt x="1614" y="154"/>
                  <a:pt x="1614" y="154"/>
                  <a:pt x="1614" y="154"/>
                </a:cubicBezTo>
                <a:cubicBezTo>
                  <a:pt x="1614" y="115"/>
                  <a:pt x="1592" y="94"/>
                  <a:pt x="1563" y="94"/>
                </a:cubicBezTo>
                <a:cubicBezTo>
                  <a:pt x="1545" y="94"/>
                  <a:pt x="1530" y="103"/>
                  <a:pt x="1522" y="118"/>
                </a:cubicBezTo>
                <a:cubicBezTo>
                  <a:pt x="1522" y="4"/>
                  <a:pt x="1522" y="4"/>
                  <a:pt x="1522" y="4"/>
                </a:cubicBezTo>
                <a:cubicBezTo>
                  <a:pt x="1479" y="4"/>
                  <a:pt x="1479" y="4"/>
                  <a:pt x="1479" y="4"/>
                </a:cubicBezTo>
                <a:lnTo>
                  <a:pt x="1479" y="231"/>
                </a:lnTo>
                <a:close/>
                <a:moveTo>
                  <a:pt x="1397" y="234"/>
                </a:moveTo>
                <a:cubicBezTo>
                  <a:pt x="1424" y="234"/>
                  <a:pt x="1440" y="224"/>
                  <a:pt x="1453" y="210"/>
                </a:cubicBezTo>
                <a:cubicBezTo>
                  <a:pt x="1425" y="184"/>
                  <a:pt x="1425" y="184"/>
                  <a:pt x="1425" y="184"/>
                </a:cubicBezTo>
                <a:cubicBezTo>
                  <a:pt x="1418" y="191"/>
                  <a:pt x="1411" y="197"/>
                  <a:pt x="1397" y="197"/>
                </a:cubicBezTo>
                <a:cubicBezTo>
                  <a:pt x="1378" y="197"/>
                  <a:pt x="1368" y="183"/>
                  <a:pt x="1368" y="164"/>
                </a:cubicBezTo>
                <a:cubicBezTo>
                  <a:pt x="1368" y="145"/>
                  <a:pt x="1378" y="131"/>
                  <a:pt x="1397" y="131"/>
                </a:cubicBezTo>
                <a:cubicBezTo>
                  <a:pt x="1408" y="131"/>
                  <a:pt x="1419" y="137"/>
                  <a:pt x="1424" y="145"/>
                </a:cubicBezTo>
                <a:cubicBezTo>
                  <a:pt x="1454" y="121"/>
                  <a:pt x="1454" y="121"/>
                  <a:pt x="1454" y="121"/>
                </a:cubicBezTo>
                <a:cubicBezTo>
                  <a:pt x="1440" y="104"/>
                  <a:pt x="1424" y="94"/>
                  <a:pt x="1397" y="94"/>
                </a:cubicBezTo>
                <a:cubicBezTo>
                  <a:pt x="1356" y="94"/>
                  <a:pt x="1324" y="123"/>
                  <a:pt x="1324" y="164"/>
                </a:cubicBezTo>
                <a:cubicBezTo>
                  <a:pt x="1324" y="205"/>
                  <a:pt x="1356" y="234"/>
                  <a:pt x="1397" y="234"/>
                </a:cubicBezTo>
                <a:close/>
                <a:moveTo>
                  <a:pt x="1154" y="231"/>
                </a:moveTo>
                <a:cubicBezTo>
                  <a:pt x="1197" y="231"/>
                  <a:pt x="1197" y="231"/>
                  <a:pt x="1197" y="231"/>
                </a:cubicBezTo>
                <a:cubicBezTo>
                  <a:pt x="1197" y="132"/>
                  <a:pt x="1197" y="132"/>
                  <a:pt x="1197" y="132"/>
                </a:cubicBezTo>
                <a:cubicBezTo>
                  <a:pt x="1233" y="132"/>
                  <a:pt x="1233" y="132"/>
                  <a:pt x="1233" y="132"/>
                </a:cubicBezTo>
                <a:cubicBezTo>
                  <a:pt x="1233" y="97"/>
                  <a:pt x="1233" y="97"/>
                  <a:pt x="1233" y="97"/>
                </a:cubicBezTo>
                <a:cubicBezTo>
                  <a:pt x="1197" y="97"/>
                  <a:pt x="1197" y="97"/>
                  <a:pt x="1197" y="97"/>
                </a:cubicBezTo>
                <a:cubicBezTo>
                  <a:pt x="1197" y="51"/>
                  <a:pt x="1197" y="51"/>
                  <a:pt x="1197" y="51"/>
                </a:cubicBezTo>
                <a:cubicBezTo>
                  <a:pt x="1197" y="41"/>
                  <a:pt x="1202" y="38"/>
                  <a:pt x="1208" y="38"/>
                </a:cubicBezTo>
                <a:cubicBezTo>
                  <a:pt x="1215" y="38"/>
                  <a:pt x="1219" y="41"/>
                  <a:pt x="1222" y="45"/>
                </a:cubicBezTo>
                <a:cubicBezTo>
                  <a:pt x="1245" y="17"/>
                  <a:pt x="1245" y="17"/>
                  <a:pt x="1245" y="17"/>
                </a:cubicBezTo>
                <a:cubicBezTo>
                  <a:pt x="1235" y="5"/>
                  <a:pt x="1223" y="0"/>
                  <a:pt x="1204" y="0"/>
                </a:cubicBezTo>
                <a:cubicBezTo>
                  <a:pt x="1171" y="0"/>
                  <a:pt x="1154" y="17"/>
                  <a:pt x="1154" y="52"/>
                </a:cubicBezTo>
                <a:cubicBezTo>
                  <a:pt x="1154" y="97"/>
                  <a:pt x="1154" y="97"/>
                  <a:pt x="1154" y="97"/>
                </a:cubicBezTo>
                <a:cubicBezTo>
                  <a:pt x="1132" y="97"/>
                  <a:pt x="1132" y="97"/>
                  <a:pt x="1132" y="97"/>
                </a:cubicBezTo>
                <a:cubicBezTo>
                  <a:pt x="1132" y="132"/>
                  <a:pt x="1132" y="132"/>
                  <a:pt x="1132" y="132"/>
                </a:cubicBezTo>
                <a:cubicBezTo>
                  <a:pt x="1154" y="132"/>
                  <a:pt x="1154" y="132"/>
                  <a:pt x="1154" y="132"/>
                </a:cubicBezTo>
                <a:lnTo>
                  <a:pt x="1154" y="231"/>
                </a:lnTo>
                <a:close/>
                <a:moveTo>
                  <a:pt x="1040" y="198"/>
                </a:moveTo>
                <a:cubicBezTo>
                  <a:pt x="1021" y="198"/>
                  <a:pt x="1009" y="184"/>
                  <a:pt x="1009" y="164"/>
                </a:cubicBezTo>
                <a:cubicBezTo>
                  <a:pt x="1009" y="144"/>
                  <a:pt x="1021" y="131"/>
                  <a:pt x="1040" y="131"/>
                </a:cubicBezTo>
                <a:cubicBezTo>
                  <a:pt x="1059" y="131"/>
                  <a:pt x="1070" y="144"/>
                  <a:pt x="1070" y="164"/>
                </a:cubicBezTo>
                <a:cubicBezTo>
                  <a:pt x="1070" y="184"/>
                  <a:pt x="1059" y="198"/>
                  <a:pt x="1040" y="198"/>
                </a:cubicBezTo>
                <a:close/>
                <a:moveTo>
                  <a:pt x="1040" y="234"/>
                </a:moveTo>
                <a:cubicBezTo>
                  <a:pt x="1081" y="234"/>
                  <a:pt x="1113" y="205"/>
                  <a:pt x="1113" y="164"/>
                </a:cubicBezTo>
                <a:cubicBezTo>
                  <a:pt x="1113" y="123"/>
                  <a:pt x="1081" y="94"/>
                  <a:pt x="1040" y="94"/>
                </a:cubicBezTo>
                <a:cubicBezTo>
                  <a:pt x="998" y="94"/>
                  <a:pt x="966" y="123"/>
                  <a:pt x="966" y="164"/>
                </a:cubicBezTo>
                <a:cubicBezTo>
                  <a:pt x="966" y="205"/>
                  <a:pt x="998" y="234"/>
                  <a:pt x="1040" y="234"/>
                </a:cubicBezTo>
                <a:close/>
                <a:moveTo>
                  <a:pt x="796" y="197"/>
                </a:moveTo>
                <a:cubicBezTo>
                  <a:pt x="778" y="197"/>
                  <a:pt x="767" y="185"/>
                  <a:pt x="767" y="164"/>
                </a:cubicBezTo>
                <a:cubicBezTo>
                  <a:pt x="767" y="144"/>
                  <a:pt x="778" y="132"/>
                  <a:pt x="796" y="132"/>
                </a:cubicBezTo>
                <a:cubicBezTo>
                  <a:pt x="814" y="132"/>
                  <a:pt x="826" y="144"/>
                  <a:pt x="826" y="164"/>
                </a:cubicBezTo>
                <a:cubicBezTo>
                  <a:pt x="826" y="185"/>
                  <a:pt x="814" y="197"/>
                  <a:pt x="796" y="197"/>
                </a:cubicBezTo>
                <a:close/>
                <a:moveTo>
                  <a:pt x="784" y="234"/>
                </a:moveTo>
                <a:cubicBezTo>
                  <a:pt x="804" y="234"/>
                  <a:pt x="818" y="226"/>
                  <a:pt x="826" y="212"/>
                </a:cubicBezTo>
                <a:cubicBezTo>
                  <a:pt x="825" y="231"/>
                  <a:pt x="825" y="231"/>
                  <a:pt x="825" y="231"/>
                </a:cubicBezTo>
                <a:cubicBezTo>
                  <a:pt x="867" y="231"/>
                  <a:pt x="867" y="231"/>
                  <a:pt x="867" y="231"/>
                </a:cubicBezTo>
                <a:cubicBezTo>
                  <a:pt x="867" y="4"/>
                  <a:pt x="867" y="4"/>
                  <a:pt x="867" y="4"/>
                </a:cubicBezTo>
                <a:cubicBezTo>
                  <a:pt x="825" y="4"/>
                  <a:pt x="825" y="4"/>
                  <a:pt x="825" y="4"/>
                </a:cubicBezTo>
                <a:cubicBezTo>
                  <a:pt x="825" y="116"/>
                  <a:pt x="825" y="116"/>
                  <a:pt x="825" y="116"/>
                </a:cubicBezTo>
                <a:cubicBezTo>
                  <a:pt x="816" y="103"/>
                  <a:pt x="804" y="94"/>
                  <a:pt x="783" y="94"/>
                </a:cubicBezTo>
                <a:cubicBezTo>
                  <a:pt x="751" y="94"/>
                  <a:pt x="723" y="122"/>
                  <a:pt x="723" y="164"/>
                </a:cubicBezTo>
                <a:cubicBezTo>
                  <a:pt x="723" y="205"/>
                  <a:pt x="751" y="234"/>
                  <a:pt x="784" y="234"/>
                </a:cubicBezTo>
                <a:close/>
                <a:moveTo>
                  <a:pt x="624" y="197"/>
                </a:moveTo>
                <a:cubicBezTo>
                  <a:pt x="606" y="197"/>
                  <a:pt x="596" y="184"/>
                  <a:pt x="596" y="164"/>
                </a:cubicBezTo>
                <a:cubicBezTo>
                  <a:pt x="596" y="144"/>
                  <a:pt x="606" y="132"/>
                  <a:pt x="624" y="132"/>
                </a:cubicBezTo>
                <a:cubicBezTo>
                  <a:pt x="642" y="132"/>
                  <a:pt x="652" y="144"/>
                  <a:pt x="652" y="164"/>
                </a:cubicBezTo>
                <a:cubicBezTo>
                  <a:pt x="652" y="184"/>
                  <a:pt x="642" y="197"/>
                  <a:pt x="624" y="197"/>
                </a:cubicBezTo>
                <a:close/>
                <a:moveTo>
                  <a:pt x="611" y="234"/>
                </a:moveTo>
                <a:cubicBezTo>
                  <a:pt x="631" y="234"/>
                  <a:pt x="645" y="224"/>
                  <a:pt x="652" y="211"/>
                </a:cubicBezTo>
                <a:cubicBezTo>
                  <a:pt x="652" y="231"/>
                  <a:pt x="652" y="231"/>
                  <a:pt x="652" y="231"/>
                </a:cubicBezTo>
                <a:cubicBezTo>
                  <a:pt x="694" y="231"/>
                  <a:pt x="694" y="231"/>
                  <a:pt x="694" y="231"/>
                </a:cubicBezTo>
                <a:cubicBezTo>
                  <a:pt x="694" y="97"/>
                  <a:pt x="694" y="97"/>
                  <a:pt x="694" y="97"/>
                </a:cubicBezTo>
                <a:cubicBezTo>
                  <a:pt x="652" y="97"/>
                  <a:pt x="652" y="97"/>
                  <a:pt x="652" y="97"/>
                </a:cubicBezTo>
                <a:cubicBezTo>
                  <a:pt x="652" y="117"/>
                  <a:pt x="652" y="117"/>
                  <a:pt x="652" y="117"/>
                </a:cubicBezTo>
                <a:cubicBezTo>
                  <a:pt x="645" y="103"/>
                  <a:pt x="631" y="94"/>
                  <a:pt x="611" y="94"/>
                </a:cubicBezTo>
                <a:cubicBezTo>
                  <a:pt x="578" y="94"/>
                  <a:pt x="551" y="123"/>
                  <a:pt x="551" y="164"/>
                </a:cubicBezTo>
                <a:cubicBezTo>
                  <a:pt x="551" y="205"/>
                  <a:pt x="579" y="234"/>
                  <a:pt x="611" y="234"/>
                </a:cubicBezTo>
                <a:close/>
                <a:moveTo>
                  <a:pt x="424" y="152"/>
                </a:moveTo>
                <a:cubicBezTo>
                  <a:pt x="428" y="136"/>
                  <a:pt x="439" y="129"/>
                  <a:pt x="456" y="129"/>
                </a:cubicBezTo>
                <a:cubicBezTo>
                  <a:pt x="473" y="129"/>
                  <a:pt x="482" y="138"/>
                  <a:pt x="484" y="152"/>
                </a:cubicBezTo>
                <a:lnTo>
                  <a:pt x="424" y="152"/>
                </a:lnTo>
                <a:close/>
                <a:moveTo>
                  <a:pt x="425" y="177"/>
                </a:moveTo>
                <a:cubicBezTo>
                  <a:pt x="527" y="177"/>
                  <a:pt x="527" y="177"/>
                  <a:pt x="527" y="177"/>
                </a:cubicBezTo>
                <a:cubicBezTo>
                  <a:pt x="530" y="130"/>
                  <a:pt x="504" y="94"/>
                  <a:pt x="456" y="94"/>
                </a:cubicBezTo>
                <a:cubicBezTo>
                  <a:pt x="414" y="94"/>
                  <a:pt x="382" y="123"/>
                  <a:pt x="382" y="164"/>
                </a:cubicBezTo>
                <a:cubicBezTo>
                  <a:pt x="382" y="205"/>
                  <a:pt x="413" y="234"/>
                  <a:pt x="460" y="234"/>
                </a:cubicBezTo>
                <a:cubicBezTo>
                  <a:pt x="488" y="234"/>
                  <a:pt x="505" y="225"/>
                  <a:pt x="518" y="214"/>
                </a:cubicBezTo>
                <a:cubicBezTo>
                  <a:pt x="493" y="188"/>
                  <a:pt x="493" y="188"/>
                  <a:pt x="493" y="188"/>
                </a:cubicBezTo>
                <a:cubicBezTo>
                  <a:pt x="487" y="193"/>
                  <a:pt x="475" y="199"/>
                  <a:pt x="460" y="199"/>
                </a:cubicBezTo>
                <a:cubicBezTo>
                  <a:pt x="441" y="199"/>
                  <a:pt x="429" y="191"/>
                  <a:pt x="425" y="177"/>
                </a:cubicBezTo>
                <a:close/>
                <a:moveTo>
                  <a:pt x="219" y="231"/>
                </a:moveTo>
                <a:cubicBezTo>
                  <a:pt x="262" y="231"/>
                  <a:pt x="262" y="231"/>
                  <a:pt x="262" y="231"/>
                </a:cubicBezTo>
                <a:cubicBezTo>
                  <a:pt x="262" y="159"/>
                  <a:pt x="262" y="159"/>
                  <a:pt x="262" y="159"/>
                </a:cubicBezTo>
                <a:cubicBezTo>
                  <a:pt x="262" y="142"/>
                  <a:pt x="272" y="133"/>
                  <a:pt x="289" y="133"/>
                </a:cubicBezTo>
                <a:cubicBezTo>
                  <a:pt x="304" y="133"/>
                  <a:pt x="311" y="141"/>
                  <a:pt x="311" y="156"/>
                </a:cubicBezTo>
                <a:cubicBezTo>
                  <a:pt x="311" y="231"/>
                  <a:pt x="311" y="231"/>
                  <a:pt x="311" y="231"/>
                </a:cubicBezTo>
                <a:cubicBezTo>
                  <a:pt x="354" y="231"/>
                  <a:pt x="354" y="231"/>
                  <a:pt x="354" y="231"/>
                </a:cubicBezTo>
                <a:cubicBezTo>
                  <a:pt x="354" y="154"/>
                  <a:pt x="354" y="154"/>
                  <a:pt x="354" y="154"/>
                </a:cubicBezTo>
                <a:cubicBezTo>
                  <a:pt x="354" y="115"/>
                  <a:pt x="333" y="94"/>
                  <a:pt x="304" y="94"/>
                </a:cubicBezTo>
                <a:cubicBezTo>
                  <a:pt x="285" y="94"/>
                  <a:pt x="270" y="103"/>
                  <a:pt x="262" y="118"/>
                </a:cubicBezTo>
                <a:cubicBezTo>
                  <a:pt x="262" y="4"/>
                  <a:pt x="262" y="4"/>
                  <a:pt x="262" y="4"/>
                </a:cubicBezTo>
                <a:cubicBezTo>
                  <a:pt x="219" y="4"/>
                  <a:pt x="219" y="4"/>
                  <a:pt x="219" y="4"/>
                </a:cubicBezTo>
                <a:lnTo>
                  <a:pt x="219" y="231"/>
                </a:lnTo>
                <a:close/>
                <a:moveTo>
                  <a:pt x="68" y="170"/>
                </a:moveTo>
                <a:cubicBezTo>
                  <a:pt x="83" y="133"/>
                  <a:pt x="83" y="133"/>
                  <a:pt x="83" y="133"/>
                </a:cubicBezTo>
                <a:cubicBezTo>
                  <a:pt x="89" y="118"/>
                  <a:pt x="96" y="94"/>
                  <a:pt x="96" y="94"/>
                </a:cubicBezTo>
                <a:cubicBezTo>
                  <a:pt x="96" y="94"/>
                  <a:pt x="102" y="118"/>
                  <a:pt x="109" y="133"/>
                </a:cubicBezTo>
                <a:cubicBezTo>
                  <a:pt x="124" y="170"/>
                  <a:pt x="124" y="170"/>
                  <a:pt x="124" y="170"/>
                </a:cubicBezTo>
                <a:lnTo>
                  <a:pt x="68" y="170"/>
                </a:lnTo>
                <a:close/>
                <a:moveTo>
                  <a:pt x="0" y="231"/>
                </a:moveTo>
                <a:cubicBezTo>
                  <a:pt x="43" y="231"/>
                  <a:pt x="43" y="231"/>
                  <a:pt x="43" y="231"/>
                </a:cubicBezTo>
                <a:cubicBezTo>
                  <a:pt x="53" y="207"/>
                  <a:pt x="53" y="207"/>
                  <a:pt x="53" y="207"/>
                </a:cubicBezTo>
                <a:cubicBezTo>
                  <a:pt x="140" y="207"/>
                  <a:pt x="140" y="207"/>
                  <a:pt x="140" y="207"/>
                </a:cubicBezTo>
                <a:cubicBezTo>
                  <a:pt x="150" y="231"/>
                  <a:pt x="150" y="231"/>
                  <a:pt x="150" y="231"/>
                </a:cubicBezTo>
                <a:cubicBezTo>
                  <a:pt x="196" y="231"/>
                  <a:pt x="196" y="231"/>
                  <a:pt x="196" y="231"/>
                </a:cubicBezTo>
                <a:cubicBezTo>
                  <a:pt x="98" y="15"/>
                  <a:pt x="98" y="15"/>
                  <a:pt x="98" y="15"/>
                </a:cubicBezTo>
                <a:cubicBezTo>
                  <a:pt x="94" y="15"/>
                  <a:pt x="94" y="15"/>
                  <a:pt x="94" y="15"/>
                </a:cubicBezTo>
                <a:lnTo>
                  <a:pt x="0" y="231"/>
                </a:lnTo>
                <a:close/>
              </a:path>
            </a:pathLst>
          </a:custGeom>
          <a:solidFill>
            <a:srgbClr val="FFFFFF"/>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5" name="Tijdelijke aanduiding voor tekst 4"/>
          <p:cNvSpPr>
            <a:spLocks noGrp="1" noSelect="1"/>
          </p:cNvSpPr>
          <p:nvPr>
            <p:ph type="body" sz="quarter" idx="13" hasCustomPrompt="1"/>
          </p:nvPr>
        </p:nvSpPr>
        <p:spPr>
          <a:xfrm>
            <a:off x="5964511" y="1735225"/>
            <a:ext cx="5868000" cy="425907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5964511" y="592225"/>
            <a:ext cx="5868000" cy="1143000"/>
          </a:xfrm>
        </p:spPr>
        <p:txBody>
          <a:bodyPr/>
          <a:lstStyle>
            <a:lvl1pPr>
              <a:defRPr/>
            </a:lvl1pPr>
          </a:lstStyle>
          <a:p>
            <a:r>
              <a:rPr lang="nl-NL" noProof="1"/>
              <a:t>[Titel]</a:t>
            </a:r>
          </a:p>
        </p:txBody>
      </p:sp>
      <p:sp>
        <p:nvSpPr>
          <p:cNvPr id="10" name="Text Placeholder 3">
            <a:extLst>
              <a:ext uri="{FF2B5EF4-FFF2-40B4-BE49-F238E27FC236}">
                <a16:creationId xmlns:a16="http://schemas.microsoft.com/office/drawing/2014/main" id="{9E139622-296E-4727-8B71-9AA30817FC42}"/>
              </a:ext>
            </a:extLst>
          </p:cNvPr>
          <p:cNvSpPr>
            <a:spLocks noGrp="1" noSelect="1"/>
          </p:cNvSpPr>
          <p:nvPr>
            <p:ph type="body" sz="quarter" idx="1004" hasCustomPrompt="1"/>
          </p:nvPr>
        </p:nvSpPr>
        <p:spPr>
          <a:xfrm>
            <a:off x="12324085"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104261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grafie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666AEFE-31E5-4213-A0B8-C66146EDC9A7}"/>
              </a:ext>
            </a:extLst>
          </p:cNvPr>
          <p:cNvPicPr>
            <a:picLocks noSelect="1" noChangeAspect="1"/>
          </p:cNvPicPr>
          <p:nvPr userDrawn="1"/>
        </p:nvPicPr>
        <p:blipFill>
          <a:blip r:embed="rId2"/>
          <a:stretch>
            <a:fillRect/>
          </a:stretch>
        </p:blipFill>
        <p:spPr>
          <a:xfrm>
            <a:off x="5131639" y="0"/>
            <a:ext cx="7071360" cy="6858000"/>
          </a:xfrm>
          <a:prstGeom prst="rect">
            <a:avLst/>
          </a:prstGeom>
        </p:spPr>
      </p:pic>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4" name="Tijdelijke aanduiding voor grafiek 3"/>
          <p:cNvSpPr>
            <a:spLocks noGrp="1" noSelect="1"/>
          </p:cNvSpPr>
          <p:nvPr>
            <p:ph type="chart" sz="quarter" idx="14" hasCustomPrompt="1"/>
          </p:nvPr>
        </p:nvSpPr>
        <p:spPr>
          <a:xfrm>
            <a:off x="5987988" y="944724"/>
            <a:ext cx="5377566" cy="4941664"/>
          </a:xfrm>
        </p:spPr>
        <p:txBody>
          <a:bodyPr/>
          <a:lstStyle>
            <a:lvl1pPr marL="0" indent="0">
              <a:buNone/>
              <a:defRPr/>
            </a:lvl1pPr>
          </a:lstStyle>
          <a:p>
            <a:r>
              <a:rPr lang="nl-NL" dirty="0"/>
              <a:t>[Grafiek]</a:t>
            </a:r>
          </a:p>
        </p:txBody>
      </p:sp>
      <p:sp>
        <p:nvSpPr>
          <p:cNvPr id="5" name="Tijdelijke aanduiding voor tekst 4"/>
          <p:cNvSpPr>
            <a:spLocks noGrp="1" noSelect="1"/>
          </p:cNvSpPr>
          <p:nvPr>
            <p:ph type="body" sz="quarter" idx="13" hasCustomPrompt="1"/>
          </p:nvPr>
        </p:nvSpPr>
        <p:spPr>
          <a:xfrm>
            <a:off x="648000" y="2375065"/>
            <a:ext cx="4392000" cy="3619335"/>
          </a:xfrm>
        </p:spPr>
        <p:txBody>
          <a:bodyPr/>
          <a:lstStyle>
            <a:lvl1pPr>
              <a:defRPr/>
            </a:lvl1pPr>
            <a:lvl4pPr>
              <a:lnSpc>
                <a:spcPct val="100000"/>
              </a:lnSpc>
              <a:defRPr/>
            </a:lvl4pPr>
          </a:lstStyle>
          <a:p>
            <a:pPr lvl="3"/>
            <a:r>
              <a:rPr lang="nl-NL"/>
              <a:t>[Tekst]</a:t>
            </a:r>
            <a:endParaRPr lang="nl-NL" dirty="0"/>
          </a:p>
        </p:txBody>
      </p:sp>
      <p:sp>
        <p:nvSpPr>
          <p:cNvPr id="3" name="Titel 2"/>
          <p:cNvSpPr>
            <a:spLocks noGrp="1" noSelect="1"/>
          </p:cNvSpPr>
          <p:nvPr>
            <p:ph type="title" hasCustomPrompt="1"/>
          </p:nvPr>
        </p:nvSpPr>
        <p:spPr>
          <a:xfrm>
            <a:off x="648000" y="592225"/>
            <a:ext cx="4392000" cy="1143000"/>
          </a:xfrm>
        </p:spPr>
        <p:txBody>
          <a:bodyPr/>
          <a:lstStyle>
            <a:lvl1pPr>
              <a:defRPr/>
            </a:lvl1pPr>
          </a:lstStyle>
          <a:p>
            <a:r>
              <a:rPr lang="nl-NL" noProof="1"/>
              <a:t>[Titel]</a:t>
            </a:r>
            <a:endParaRPr lang="nl-NL" dirty="0"/>
          </a:p>
        </p:txBody>
      </p:sp>
      <p:sp>
        <p:nvSpPr>
          <p:cNvPr id="7" name="Text Placeholder 3">
            <a:extLst>
              <a:ext uri="{FF2B5EF4-FFF2-40B4-BE49-F238E27FC236}">
                <a16:creationId xmlns:a16="http://schemas.microsoft.com/office/drawing/2014/main" id="{910E8C99-8BEE-4E7F-899F-EDB7DA31F030}"/>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222791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abel oranj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B7E96DC-A131-48B1-9942-00ABE0143E31}"/>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7" name="Tabeltitel (JU-Free)"/>
          <p:cNvSpPr>
            <a:spLocks noGrp="1"/>
          </p:cNvSpPr>
          <p:nvPr>
            <p:ph type="body" sz="quarter" idx="1005" hasCustomPrompt="1"/>
          </p:nvPr>
        </p:nvSpPr>
        <p:spPr>
          <a:xfrm>
            <a:off x="647700" y="2168860"/>
            <a:ext cx="11028363" cy="467978"/>
          </a:xfrm>
          <a:solidFill>
            <a:schemeClr val="accent1"/>
          </a:solidFill>
        </p:spPr>
        <p:txBody>
          <a:bodyPr/>
          <a:lstStyle>
            <a:lvl1pPr marL="108000" indent="0">
              <a:lnSpc>
                <a:spcPct val="150000"/>
              </a:lnSpc>
              <a:buNone/>
              <a:defRPr sz="1600" b="1">
                <a:solidFill>
                  <a:schemeClr val="bg1"/>
                </a:solidFill>
                <a:latin typeface="Roboto" panose="02000000000000000000" pitchFamily="2" charset="0"/>
                <a:ea typeface="Roboto" panose="02000000000000000000" pitchFamily="2" charset="0"/>
              </a:defRPr>
            </a:lvl1pPr>
            <a:lvl2pPr marL="36000" indent="0">
              <a:lnSpc>
                <a:spcPct val="150000"/>
              </a:lnSpc>
              <a:buNone/>
              <a:defRPr sz="1600" b="1">
                <a:solidFill>
                  <a:schemeClr val="bg1"/>
                </a:solidFill>
                <a:latin typeface="Roboto" panose="02000000000000000000" pitchFamily="2" charset="0"/>
                <a:ea typeface="Roboto" panose="02000000000000000000" pitchFamily="2" charset="0"/>
              </a:defRPr>
            </a:lvl2pPr>
            <a:lvl3pPr marL="36000" indent="0">
              <a:lnSpc>
                <a:spcPct val="150000"/>
              </a:lnSpc>
              <a:buNone/>
              <a:defRPr sz="1600" b="1">
                <a:solidFill>
                  <a:schemeClr val="bg1"/>
                </a:solidFill>
                <a:latin typeface="Roboto" panose="02000000000000000000" pitchFamily="2" charset="0"/>
                <a:ea typeface="Roboto" panose="02000000000000000000" pitchFamily="2" charset="0"/>
              </a:defRPr>
            </a:lvl3pPr>
            <a:lvl4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4pPr>
            <a:lvl5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5pPr>
            <a:lvl6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6pPr>
            <a:lvl7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7pPr>
            <a:lvl8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8pPr>
            <a:lvl9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9pPr>
          </a:lstStyle>
          <a:p>
            <a:pPr lvl="0"/>
            <a:r>
              <a:rPr lang="nl-NL" dirty="0"/>
              <a:t>[Tabeltitel]</a:t>
            </a:r>
          </a:p>
          <a:p>
            <a:pPr lvl="0"/>
            <a:r>
              <a:rPr lang="nl-NL" dirty="0"/>
              <a:t>JU-LEVEL1=</a:t>
            </a:r>
          </a:p>
          <a:p>
            <a:pPr lvl="1"/>
            <a:r>
              <a:rPr lang="nl-NL" dirty="0"/>
              <a:t>JU-LEVEL2=</a:t>
            </a:r>
          </a:p>
          <a:p>
            <a:pPr lvl="2"/>
            <a:r>
              <a:rPr lang="nl-NL" dirty="0"/>
              <a:t>JU-LEVEL3=</a:t>
            </a:r>
          </a:p>
          <a:p>
            <a:pPr lvl="3"/>
            <a:r>
              <a:rPr lang="nl-NL" dirty="0"/>
              <a:t>JU-LEVEL4=</a:t>
            </a:r>
          </a:p>
          <a:p>
            <a:pPr lvl="4"/>
            <a:r>
              <a:rPr lang="nl-NL" dirty="0"/>
              <a:t>JU-LEVEL5=</a:t>
            </a:r>
          </a:p>
          <a:p>
            <a:pPr lvl="5"/>
            <a:r>
              <a:rPr lang="nl-NL" dirty="0"/>
              <a:t>JU-LEVEL6=</a:t>
            </a:r>
          </a:p>
          <a:p>
            <a:pPr lvl="6"/>
            <a:r>
              <a:rPr lang="nl-NL" dirty="0"/>
              <a:t>JU-LEVEL7=</a:t>
            </a:r>
          </a:p>
          <a:p>
            <a:pPr lvl="7"/>
            <a:r>
              <a:rPr lang="nl-NL" dirty="0"/>
              <a:t>JU-LEVEL8=</a:t>
            </a:r>
          </a:p>
          <a:p>
            <a:pPr lvl="8"/>
            <a:r>
              <a:rPr lang="nl-NL" dirty="0"/>
              <a:t>JU-LEVEL9=</a:t>
            </a:r>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9" name="Tijdelijke aanduiding voor tabel 8"/>
          <p:cNvSpPr>
            <a:spLocks noGrp="1" noSelect="1"/>
          </p:cNvSpPr>
          <p:nvPr>
            <p:ph type="tbl" sz="quarter" idx="1006" hasCustomPrompt="1"/>
          </p:nvPr>
        </p:nvSpPr>
        <p:spPr>
          <a:xfrm>
            <a:off x="647700" y="2636837"/>
            <a:ext cx="11026800" cy="3358800"/>
          </a:xfrm>
        </p:spPr>
        <p:txBody>
          <a:bodyPr/>
          <a:lstStyle>
            <a:lvl1pPr marL="0" indent="0">
              <a:buNone/>
              <a:defRPr baseline="0"/>
            </a:lvl1pPr>
          </a:lstStyle>
          <a:p>
            <a:r>
              <a:rPr lang="nl-NL" dirty="0"/>
              <a:t>[Klik op het pictogram om een tabel in te voegen]</a:t>
            </a:r>
          </a:p>
        </p:txBody>
      </p:sp>
    </p:spTree>
    <p:extLst>
      <p:ext uri="{BB962C8B-B14F-4D97-AF65-F5344CB8AC3E}">
        <p14:creationId xmlns:p14="http://schemas.microsoft.com/office/powerpoint/2010/main" val="11843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abel blauw">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B7E96DC-A131-48B1-9942-00ABE0143E31}"/>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7" name="Tabeltitel (JU-Free)"/>
          <p:cNvSpPr>
            <a:spLocks noGrp="1"/>
          </p:cNvSpPr>
          <p:nvPr>
            <p:ph type="body" sz="quarter" idx="1005" hasCustomPrompt="1"/>
          </p:nvPr>
        </p:nvSpPr>
        <p:spPr>
          <a:xfrm>
            <a:off x="647700" y="2168860"/>
            <a:ext cx="11028363" cy="467978"/>
          </a:xfrm>
          <a:solidFill>
            <a:schemeClr val="accent4"/>
          </a:solidFill>
        </p:spPr>
        <p:txBody>
          <a:bodyPr/>
          <a:lstStyle>
            <a:lvl1pPr marL="108000" indent="0">
              <a:lnSpc>
                <a:spcPct val="150000"/>
              </a:lnSpc>
              <a:buNone/>
              <a:defRPr sz="1600" b="1">
                <a:solidFill>
                  <a:schemeClr val="bg1"/>
                </a:solidFill>
                <a:latin typeface="Roboto" panose="02000000000000000000" pitchFamily="2" charset="0"/>
                <a:ea typeface="Roboto" panose="02000000000000000000" pitchFamily="2" charset="0"/>
              </a:defRPr>
            </a:lvl1pPr>
            <a:lvl2pPr marL="36000" indent="0">
              <a:lnSpc>
                <a:spcPct val="150000"/>
              </a:lnSpc>
              <a:buNone/>
              <a:defRPr sz="1600" b="1">
                <a:solidFill>
                  <a:schemeClr val="bg1"/>
                </a:solidFill>
                <a:latin typeface="Roboto" panose="02000000000000000000" pitchFamily="2" charset="0"/>
                <a:ea typeface="Roboto" panose="02000000000000000000" pitchFamily="2" charset="0"/>
              </a:defRPr>
            </a:lvl2pPr>
            <a:lvl3pPr marL="36000" indent="0">
              <a:lnSpc>
                <a:spcPct val="150000"/>
              </a:lnSpc>
              <a:buNone/>
              <a:defRPr sz="1600" b="1">
                <a:solidFill>
                  <a:schemeClr val="bg1"/>
                </a:solidFill>
                <a:latin typeface="Roboto" panose="02000000000000000000" pitchFamily="2" charset="0"/>
                <a:ea typeface="Roboto" panose="02000000000000000000" pitchFamily="2" charset="0"/>
              </a:defRPr>
            </a:lvl3pPr>
            <a:lvl4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4pPr>
            <a:lvl5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5pPr>
            <a:lvl6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6pPr>
            <a:lvl7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7pPr>
            <a:lvl8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8pPr>
            <a:lvl9pPr marL="36000" indent="0">
              <a:lnSpc>
                <a:spcPct val="150000"/>
              </a:lnSpc>
              <a:buFont typeface="Arial" panose="020B0604020202020204" pitchFamily="34" charset="0"/>
              <a:buNone/>
              <a:defRPr sz="1600" b="1">
                <a:solidFill>
                  <a:schemeClr val="bg1"/>
                </a:solidFill>
                <a:latin typeface="Roboto" panose="02000000000000000000" pitchFamily="2" charset="0"/>
                <a:ea typeface="Roboto" panose="02000000000000000000" pitchFamily="2" charset="0"/>
              </a:defRPr>
            </a:lvl9pPr>
          </a:lstStyle>
          <a:p>
            <a:pPr lvl="0"/>
            <a:r>
              <a:rPr lang="nl-NL" dirty="0"/>
              <a:t>[Tabeltitel]</a:t>
            </a:r>
          </a:p>
          <a:p>
            <a:pPr lvl="0"/>
            <a:r>
              <a:rPr lang="nl-NL" dirty="0"/>
              <a:t>JU-LEVEL1=</a:t>
            </a:r>
          </a:p>
          <a:p>
            <a:pPr lvl="1"/>
            <a:r>
              <a:rPr lang="nl-NL" dirty="0"/>
              <a:t>JU-LEVEL2=</a:t>
            </a:r>
          </a:p>
          <a:p>
            <a:pPr lvl="2"/>
            <a:r>
              <a:rPr lang="nl-NL" dirty="0"/>
              <a:t>JU-LEVEL3=</a:t>
            </a:r>
          </a:p>
          <a:p>
            <a:pPr lvl="3"/>
            <a:r>
              <a:rPr lang="nl-NL" dirty="0"/>
              <a:t>JU-LEVEL4=</a:t>
            </a:r>
          </a:p>
          <a:p>
            <a:pPr lvl="4"/>
            <a:r>
              <a:rPr lang="nl-NL" dirty="0"/>
              <a:t>JU-LEVEL5=</a:t>
            </a:r>
          </a:p>
          <a:p>
            <a:pPr lvl="5"/>
            <a:r>
              <a:rPr lang="nl-NL" dirty="0"/>
              <a:t>JU-LEVEL6=</a:t>
            </a:r>
          </a:p>
          <a:p>
            <a:pPr lvl="6"/>
            <a:r>
              <a:rPr lang="nl-NL" dirty="0"/>
              <a:t>JU-LEVEL7=</a:t>
            </a:r>
          </a:p>
          <a:p>
            <a:pPr lvl="7"/>
            <a:r>
              <a:rPr lang="nl-NL" dirty="0"/>
              <a:t>JU-LEVEL8=</a:t>
            </a:r>
          </a:p>
          <a:p>
            <a:pPr lvl="8"/>
            <a:r>
              <a:rPr lang="nl-NL" dirty="0"/>
              <a:t>JU-LEVEL9=</a:t>
            </a:r>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9" name="Tijdelijke aanduiding voor tabel 8"/>
          <p:cNvSpPr>
            <a:spLocks noGrp="1" noSelect="1"/>
          </p:cNvSpPr>
          <p:nvPr>
            <p:ph type="tbl" sz="quarter" idx="1006" hasCustomPrompt="1"/>
          </p:nvPr>
        </p:nvSpPr>
        <p:spPr>
          <a:xfrm>
            <a:off x="647700" y="2636837"/>
            <a:ext cx="11026800" cy="3358800"/>
          </a:xfrm>
        </p:spPr>
        <p:txBody>
          <a:bodyPr/>
          <a:lstStyle>
            <a:lvl1pPr marL="0" indent="0">
              <a:buNone/>
              <a:defRPr baseline="0"/>
            </a:lvl1pPr>
          </a:lstStyle>
          <a:p>
            <a:r>
              <a:rPr lang="nl-NL" dirty="0"/>
              <a:t>[Klik op het pictogram om een tabel in te voegen]</a:t>
            </a:r>
          </a:p>
        </p:txBody>
      </p:sp>
    </p:spTree>
    <p:extLst>
      <p:ext uri="{BB962C8B-B14F-4D97-AF65-F5344CB8AC3E}">
        <p14:creationId xmlns:p14="http://schemas.microsoft.com/office/powerpoint/2010/main" val="46332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p:txBody>
          <a:bodyPr/>
          <a:lstStyle/>
          <a:p>
            <a:r>
              <a:rPr lang="nl-NL" noProof="1"/>
              <a:t> </a:t>
            </a:r>
            <a:fld id="{1336C48C-F87C-4E4B-81EF-5027B17D1F61}" type="slidenum">
              <a:rPr lang="nl-NL" noProof="1" smtClean="0"/>
              <a:pPr/>
              <a:t>‹nr.›</a:t>
            </a:fld>
            <a:endParaRPr lang="nl-NL" noProof="1"/>
          </a:p>
        </p:txBody>
      </p:sp>
      <p:sp>
        <p:nvSpPr>
          <p:cNvPr id="11" name="Tijdelijke aanduiding voor inhoud R"/>
          <p:cNvSpPr>
            <a:spLocks noGrp="1" noSelect="1"/>
          </p:cNvSpPr>
          <p:nvPr>
            <p:ph sz="quarter" idx="14" hasCustomPrompt="1"/>
          </p:nvPr>
        </p:nvSpPr>
        <p:spPr bwMode="gray">
          <a:xfrm>
            <a:off x="6329548" y="2250000"/>
            <a:ext cx="5346078" cy="3744000"/>
          </a:xfrm>
        </p:spPr>
        <p:txBody>
          <a:bodyPr/>
          <a:lstStyle>
            <a:lvl1pPr>
              <a:defRPr/>
            </a:lvl1pPr>
          </a:lstStyle>
          <a:p>
            <a:pPr lvl="0"/>
            <a:r>
              <a:rPr lang="nl-NL" noProof="1"/>
              <a:t>[Typ tekst of klik op een pictogram om een object in te voegen]</a:t>
            </a:r>
          </a:p>
        </p:txBody>
      </p:sp>
      <p:sp>
        <p:nvSpPr>
          <p:cNvPr id="9" name="Tijdelijke aanduiding voor inhoud L"/>
          <p:cNvSpPr>
            <a:spLocks noGrp="1" noSelect="1"/>
          </p:cNvSpPr>
          <p:nvPr>
            <p:ph sz="quarter" idx="13" hasCustomPrompt="1"/>
          </p:nvPr>
        </p:nvSpPr>
        <p:spPr bwMode="gray">
          <a:xfrm>
            <a:off x="624002" y="2250000"/>
            <a:ext cx="5346000" cy="3744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a:xfrm>
            <a:off x="648000" y="592225"/>
            <a:ext cx="11027626" cy="1143000"/>
          </a:xfrm>
        </p:spPr>
        <p:txBody>
          <a:bodyPr/>
          <a:lstStyle>
            <a:lvl1pPr>
              <a:defRPr/>
            </a:lvl1pPr>
          </a:lstStyle>
          <a:p>
            <a:r>
              <a:rPr lang="nl-NL" noProof="1"/>
              <a:t>[titel]</a:t>
            </a:r>
            <a:endParaRPr lang="nl-NL" dirty="0"/>
          </a:p>
        </p:txBody>
      </p:sp>
      <p:sp>
        <p:nvSpPr>
          <p:cNvPr id="6" name="Text Placeholder 3">
            <a:extLst>
              <a:ext uri="{FF2B5EF4-FFF2-40B4-BE49-F238E27FC236}">
                <a16:creationId xmlns:a16="http://schemas.microsoft.com/office/drawing/2014/main" id="{839DB7E2-7BEE-4BF9-87EE-43F8DCC28C22}"/>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4" name="Text Placeholder 3">
            <a:extLst>
              <a:ext uri="{FF2B5EF4-FFF2-40B4-BE49-F238E27FC236}">
                <a16:creationId xmlns:a16="http://schemas.microsoft.com/office/drawing/2014/main" id="{671A3E4A-6B56-4574-90D4-0BC852208371}"/>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24CDFB-B3C8-4B3B-9B36-F2EE05DBF019}"/>
              </a:ext>
            </a:extLst>
          </p:cNvPr>
          <p:cNvPicPr>
            <a:picLocks noSelect="1" noChangeAspect="1"/>
          </p:cNvPicPr>
          <p:nvPr userDrawn="1"/>
        </p:nvPicPr>
        <p:blipFill>
          <a:blip r:embed="rId2"/>
          <a:stretch>
            <a:fillRect/>
          </a:stretch>
        </p:blipFill>
        <p:spPr>
          <a:xfrm>
            <a:off x="5131639" y="0"/>
            <a:ext cx="7071360" cy="6858000"/>
          </a:xfrm>
          <a:prstGeom prst="rect">
            <a:avLst/>
          </a:prstGeom>
        </p:spPr>
      </p:pic>
      <p:sp>
        <p:nvSpPr>
          <p:cNvPr id="3" name="Tijdelijke aanduiding voor inhoud 2"/>
          <p:cNvSpPr>
            <a:spLocks noGrp="1" noSelect="1"/>
          </p:cNvSpPr>
          <p:nvPr>
            <p:ph idx="1" hasCustomPrompt="1"/>
          </p:nvPr>
        </p:nvSpPr>
        <p:spPr bwMode="gray">
          <a:xfrm>
            <a:off x="648000" y="1721921"/>
            <a:ext cx="4115852" cy="4296124"/>
          </a:xfrm>
        </p:spPr>
        <p:txBody>
          <a:bodyPr/>
          <a:lstStyle>
            <a:lvl1pPr marL="288000" indent="-288000">
              <a:lnSpc>
                <a:spcPct val="128000"/>
              </a:lnSpc>
              <a:spcBef>
                <a:spcPts val="0"/>
              </a:spcBef>
              <a:buClr>
                <a:schemeClr val="accent1"/>
              </a:buClr>
              <a:buFont typeface="Calibri" panose="020F0502020204030204" pitchFamily="34" charset="0"/>
              <a:buChar char="•"/>
              <a:defRPr sz="2100" baseline="0">
                <a:latin typeface="+mn-lt"/>
              </a:defRPr>
            </a:lvl1pPr>
            <a:lvl2pPr marL="288000" indent="-288000">
              <a:lnSpc>
                <a:spcPct val="128000"/>
              </a:lnSpc>
              <a:spcBef>
                <a:spcPts val="0"/>
              </a:spcBef>
              <a:buClr>
                <a:schemeClr val="accent1"/>
              </a:buClr>
              <a:buFont typeface="Calibri" panose="020F0502020204030204" pitchFamily="34" charset="0"/>
              <a:buChar char="•"/>
              <a:defRPr sz="2100"/>
            </a:lvl2pPr>
            <a:lvl3pPr marL="288000" indent="-288000">
              <a:lnSpc>
                <a:spcPct val="128000"/>
              </a:lnSpc>
              <a:spcBef>
                <a:spcPts val="0"/>
              </a:spcBef>
              <a:buClr>
                <a:schemeClr val="accent1"/>
              </a:buClr>
              <a:buFont typeface="Calibri" panose="020F0502020204030204" pitchFamily="34" charset="0"/>
              <a:buChar char="•"/>
              <a:defRPr sz="2100"/>
            </a:lvl3pPr>
            <a:lvl4pPr marL="288000" indent="-288000">
              <a:lnSpc>
                <a:spcPct val="128000"/>
              </a:lnSpc>
              <a:spcBef>
                <a:spcPts val="0"/>
              </a:spcBef>
              <a:buClr>
                <a:schemeClr val="accent1"/>
              </a:buClr>
              <a:buFont typeface="Calibri" panose="020F0502020204030204" pitchFamily="34" charset="0"/>
              <a:buChar char="•"/>
              <a:defRPr sz="2100" b="0">
                <a:solidFill>
                  <a:schemeClr val="tx1"/>
                </a:solidFill>
                <a:latin typeface="+mn-lt"/>
              </a:defRPr>
            </a:lvl4pPr>
            <a:lvl5pPr marL="288000" indent="-288000">
              <a:lnSpc>
                <a:spcPct val="128000"/>
              </a:lnSpc>
              <a:spcBef>
                <a:spcPts val="0"/>
              </a:spcBef>
              <a:buClr>
                <a:schemeClr val="accent1"/>
              </a:buClr>
              <a:buFont typeface="Calibri" panose="020F0502020204030204" pitchFamily="34" charset="0"/>
              <a:buChar char="•"/>
              <a:defRPr sz="2100"/>
            </a:lvl5pPr>
            <a:lvl6pPr marL="288000" indent="-288000">
              <a:lnSpc>
                <a:spcPct val="128000"/>
              </a:lnSpc>
              <a:spcBef>
                <a:spcPts val="0"/>
              </a:spcBef>
              <a:buClr>
                <a:schemeClr val="accent1"/>
              </a:buClr>
              <a:buFont typeface="Calibri" panose="020F0502020204030204" pitchFamily="34" charset="0"/>
              <a:buChar char="•"/>
              <a:defRPr sz="2100"/>
            </a:lvl6pPr>
            <a:lvl7pPr marL="288000" indent="-288000">
              <a:lnSpc>
                <a:spcPct val="128000"/>
              </a:lnSpc>
              <a:spcBef>
                <a:spcPts val="0"/>
              </a:spcBef>
              <a:buClr>
                <a:schemeClr val="accent1"/>
              </a:buClr>
              <a:buFont typeface="Calibri" panose="020F0502020204030204" pitchFamily="34" charset="0"/>
              <a:buChar char="•"/>
              <a:defRPr sz="2100"/>
            </a:lvl7pPr>
            <a:lvl8pPr marL="288000" indent="-288000">
              <a:lnSpc>
                <a:spcPct val="128000"/>
              </a:lnSpc>
              <a:spcBef>
                <a:spcPts val="0"/>
              </a:spcBef>
              <a:buClr>
                <a:schemeClr val="accent1"/>
              </a:buClr>
              <a:buFont typeface="Calibri" panose="020F0502020204030204" pitchFamily="34" charset="0"/>
              <a:buChar char="•"/>
              <a:defRPr sz="2100"/>
            </a:lvl8pPr>
            <a:lvl9pPr marL="288000" indent="-288000">
              <a:lnSpc>
                <a:spcPct val="128000"/>
              </a:lnSpc>
              <a:spcBef>
                <a:spcPts val="0"/>
              </a:spcBef>
              <a:buClr>
                <a:schemeClr val="accent1"/>
              </a:buClr>
              <a:buFont typeface="Calibri" panose="020F0502020204030204" pitchFamily="34" charset="0"/>
              <a:buChar char="•"/>
              <a:defRPr sz="2100"/>
            </a:lvl9pPr>
          </a:lstStyle>
          <a:p>
            <a:pPr lvl="0"/>
            <a:r>
              <a:rPr lang="nl-NL" noProof="1"/>
              <a:t>[Tekst]</a:t>
            </a:r>
          </a:p>
        </p:txBody>
      </p:sp>
      <p:sp>
        <p:nvSpPr>
          <p:cNvPr id="2" name="***Titel 1"/>
          <p:cNvSpPr>
            <a:spLocks noGrp="1" noSelect="1"/>
          </p:cNvSpPr>
          <p:nvPr>
            <p:ph type="title" hasCustomPrompt="1"/>
          </p:nvPr>
        </p:nvSpPr>
        <p:spPr bwMode="gray">
          <a:xfrm>
            <a:off x="648000" y="592225"/>
            <a:ext cx="4115852" cy="828000"/>
          </a:xfrm>
        </p:spPr>
        <p:txBody>
          <a:bodyPr/>
          <a:lstStyle>
            <a:lvl1pPr>
              <a:defRPr/>
            </a:lvl1pPr>
          </a:lstStyle>
          <a:p>
            <a:r>
              <a:rPr lang="nl-NL" noProof="1"/>
              <a:t>[inhoud]</a:t>
            </a:r>
          </a:p>
        </p:txBody>
      </p:sp>
      <p:sp>
        <p:nvSpPr>
          <p:cNvPr id="5" name="Text Placeholder 3">
            <a:extLst>
              <a:ext uri="{FF2B5EF4-FFF2-40B4-BE49-F238E27FC236}">
                <a16:creationId xmlns:a16="http://schemas.microsoft.com/office/drawing/2014/main" id="{4A0A6680-7B52-40EE-A011-E1F003CFFF10}"/>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1356479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inddia">
    <p:bg bwMode="gray">
      <p:bgPr>
        <a:solidFill>
          <a:srgbClr val="F58220"/>
        </a:solidFill>
        <a:effectLst/>
      </p:bgPr>
    </p:bg>
    <p:spTree>
      <p:nvGrpSpPr>
        <p:cNvPr id="1" name=""/>
        <p:cNvGrpSpPr/>
        <p:nvPr/>
      </p:nvGrpSpPr>
      <p:grpSpPr>
        <a:xfrm>
          <a:off x="0" y="0"/>
          <a:ext cx="0" cy="0"/>
          <a:chOff x="0" y="0"/>
          <a:chExt cx="0" cy="0"/>
        </a:xfrm>
      </p:grpSpPr>
      <p:sp>
        <p:nvSpPr>
          <p:cNvPr id="5" name="Logo achtergrond"/>
          <p:cNvSpPr>
            <a:spLocks noSelect="1"/>
          </p:cNvSpPr>
          <p:nvPr userDrawn="1"/>
        </p:nvSpPr>
        <p:spPr bwMode="gray">
          <a:xfrm>
            <a:off x="-12815" y="536805"/>
            <a:ext cx="2448000" cy="540000"/>
          </a:xfrm>
          <a:custGeom>
            <a:avLst/>
            <a:gdLst>
              <a:gd name="T0" fmla="*/ 172 w 1255"/>
              <a:gd name="T1" fmla="*/ 56 h 277"/>
              <a:gd name="T2" fmla="*/ 0 w 1255"/>
              <a:gd name="T3" fmla="*/ 56 h 277"/>
              <a:gd name="T4" fmla="*/ 0 w 1255"/>
              <a:gd name="T5" fmla="*/ 221 h 277"/>
              <a:gd name="T6" fmla="*/ 176 w 1255"/>
              <a:gd name="T7" fmla="*/ 221 h 277"/>
              <a:gd name="T8" fmla="*/ 196 w 1255"/>
              <a:gd name="T9" fmla="*/ 277 h 277"/>
              <a:gd name="T10" fmla="*/ 350 w 1255"/>
              <a:gd name="T11" fmla="*/ 221 h 277"/>
              <a:gd name="T12" fmla="*/ 1255 w 1255"/>
              <a:gd name="T13" fmla="*/ 221 h 277"/>
              <a:gd name="T14" fmla="*/ 1255 w 1255"/>
              <a:gd name="T15" fmla="*/ 56 h 277"/>
              <a:gd name="T16" fmla="*/ 346 w 1255"/>
              <a:gd name="T17" fmla="*/ 56 h 277"/>
              <a:gd name="T18" fmla="*/ 326 w 1255"/>
              <a:gd name="T19" fmla="*/ 0 h 277"/>
              <a:gd name="T20" fmla="*/ 172 w 1255"/>
              <a:gd name="T21" fmla="*/ 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5" h="277">
                <a:moveTo>
                  <a:pt x="172" y="56"/>
                </a:moveTo>
                <a:lnTo>
                  <a:pt x="0" y="56"/>
                </a:lnTo>
                <a:lnTo>
                  <a:pt x="0" y="221"/>
                </a:lnTo>
                <a:lnTo>
                  <a:pt x="176" y="221"/>
                </a:lnTo>
                <a:lnTo>
                  <a:pt x="196" y="277"/>
                </a:lnTo>
                <a:lnTo>
                  <a:pt x="350" y="221"/>
                </a:lnTo>
                <a:lnTo>
                  <a:pt x="1255" y="221"/>
                </a:lnTo>
                <a:lnTo>
                  <a:pt x="1255" y="56"/>
                </a:lnTo>
                <a:lnTo>
                  <a:pt x="346" y="56"/>
                </a:lnTo>
                <a:lnTo>
                  <a:pt x="326" y="0"/>
                </a:lnTo>
                <a:lnTo>
                  <a:pt x="172" y="56"/>
                </a:lnTo>
                <a:close/>
              </a:path>
            </a:pathLst>
          </a:custGeom>
          <a:solidFill>
            <a:srgbClr val="FFFFFF"/>
          </a:solidFill>
          <a:ln>
            <a:noFill/>
          </a:ln>
        </p:spPr>
        <p:txBody>
          <a:bodyPr rot="0" vert="horz" wrap="square" lIns="91440" tIns="45720" rIns="91440" bIns="45720" anchor="t" anchorCtr="0" upright="1">
            <a:noAutofit/>
          </a:bodyPr>
          <a:lstStyle/>
          <a:p>
            <a:endParaRPr lang="nl-NL" dirty="0"/>
          </a:p>
        </p:txBody>
      </p:sp>
      <p:sp>
        <p:nvSpPr>
          <p:cNvPr id="6" name="Logo tekst"/>
          <p:cNvSpPr>
            <a:spLocks noSelect="1"/>
          </p:cNvSpPr>
          <p:nvPr userDrawn="1"/>
        </p:nvSpPr>
        <p:spPr bwMode="gray">
          <a:xfrm>
            <a:off x="312893" y="578502"/>
            <a:ext cx="1882800" cy="417600"/>
          </a:xfrm>
          <a:custGeom>
            <a:avLst/>
            <a:gdLst>
              <a:gd name="T0" fmla="*/ 12 w 1930"/>
              <a:gd name="T1" fmla="*/ 292 h 428"/>
              <a:gd name="T2" fmla="*/ 1064 w 1930"/>
              <a:gd name="T3" fmla="*/ 223 h 428"/>
              <a:gd name="T4" fmla="*/ 821 w 1930"/>
              <a:gd name="T5" fmla="*/ 366 h 428"/>
              <a:gd name="T6" fmla="*/ 916 w 1930"/>
              <a:gd name="T7" fmla="*/ 83 h 428"/>
              <a:gd name="T8" fmla="*/ 1011 w 1930"/>
              <a:gd name="T9" fmla="*/ 220 h 428"/>
              <a:gd name="T10" fmla="*/ 874 w 1930"/>
              <a:gd name="T11" fmla="*/ 128 h 428"/>
              <a:gd name="T12" fmla="*/ 907 w 1930"/>
              <a:gd name="T13" fmla="*/ 321 h 428"/>
              <a:gd name="T14" fmla="*/ 1170 w 1930"/>
              <a:gd name="T15" fmla="*/ 366 h 428"/>
              <a:gd name="T16" fmla="*/ 1226 w 1930"/>
              <a:gd name="T17" fmla="*/ 83 h 428"/>
              <a:gd name="T18" fmla="*/ 1170 w 1930"/>
              <a:gd name="T19" fmla="*/ 366 h 428"/>
              <a:gd name="T20" fmla="*/ 1394 w 1930"/>
              <a:gd name="T21" fmla="*/ 75 h 428"/>
              <a:gd name="T22" fmla="*/ 1343 w 1930"/>
              <a:gd name="T23" fmla="*/ 366 h 428"/>
              <a:gd name="T24" fmla="*/ 1391 w 1930"/>
              <a:gd name="T25" fmla="*/ 156 h 428"/>
              <a:gd name="T26" fmla="*/ 1522 w 1930"/>
              <a:gd name="T27" fmla="*/ 371 h 428"/>
              <a:gd name="T28" fmla="*/ 1578 w 1930"/>
              <a:gd name="T29" fmla="*/ 83 h 428"/>
              <a:gd name="T30" fmla="*/ 1528 w 1930"/>
              <a:gd name="T31" fmla="*/ 293 h 428"/>
              <a:gd name="T32" fmla="*/ 1880 w 1930"/>
              <a:gd name="T33" fmla="*/ 371 h 428"/>
              <a:gd name="T34" fmla="*/ 1754 w 1930"/>
              <a:gd name="T35" fmla="*/ 290 h 428"/>
              <a:gd name="T36" fmla="*/ 1673 w 1930"/>
              <a:gd name="T37" fmla="*/ 355 h 428"/>
              <a:gd name="T38" fmla="*/ 1830 w 1930"/>
              <a:gd name="T39" fmla="*/ 83 h 428"/>
              <a:gd name="T40" fmla="*/ 1838 w 1930"/>
              <a:gd name="T41" fmla="*/ 248 h 428"/>
              <a:gd name="T42" fmla="*/ 1768 w 1930"/>
              <a:gd name="T43" fmla="*/ 248 h 428"/>
              <a:gd name="T44" fmla="*/ 13 w 1930"/>
              <a:gd name="T45" fmla="*/ 292 h 428"/>
              <a:gd name="T46" fmla="*/ 13 w 1930"/>
              <a:gd name="T47" fmla="*/ 292 h 428"/>
              <a:gd name="T48" fmla="*/ 378 w 1930"/>
              <a:gd name="T49" fmla="*/ 308 h 428"/>
              <a:gd name="T50" fmla="*/ 114 w 1930"/>
              <a:gd name="T51" fmla="*/ 403 h 428"/>
              <a:gd name="T52" fmla="*/ 0 w 1930"/>
              <a:gd name="T53" fmla="*/ 223 h 428"/>
              <a:gd name="T54" fmla="*/ 131 w 1930"/>
              <a:gd name="T55" fmla="*/ 36 h 428"/>
              <a:gd name="T56" fmla="*/ 329 w 1930"/>
              <a:gd name="T57" fmla="*/ 174 h 428"/>
              <a:gd name="T58" fmla="*/ 72 w 1930"/>
              <a:gd name="T59" fmla="*/ 165 h 428"/>
              <a:gd name="T60" fmla="*/ 68 w 1930"/>
              <a:gd name="T61" fmla="*/ 272 h 428"/>
              <a:gd name="T62" fmla="*/ 246 w 1930"/>
              <a:gd name="T63" fmla="*/ 355 h 428"/>
              <a:gd name="T64" fmla="*/ 329 w 1930"/>
              <a:gd name="T65" fmla="*/ 174 h 428"/>
              <a:gd name="T66" fmla="*/ 734 w 1930"/>
              <a:gd name="T67" fmla="*/ 352 h 428"/>
              <a:gd name="T68" fmla="*/ 602 w 1930"/>
              <a:gd name="T69" fmla="*/ 262 h 428"/>
              <a:gd name="T70" fmla="*/ 566 w 1930"/>
              <a:gd name="T71" fmla="*/ 251 h 428"/>
              <a:gd name="T72" fmla="*/ 513 w 1930"/>
              <a:gd name="T73" fmla="*/ 366 h 428"/>
              <a:gd name="T74" fmla="*/ 605 w 1930"/>
              <a:gd name="T75" fmla="*/ 83 h 428"/>
              <a:gd name="T76" fmla="*/ 647 w 1930"/>
              <a:gd name="T77" fmla="*/ 237 h 428"/>
              <a:gd name="T78" fmla="*/ 600 w 1930"/>
              <a:gd name="T79" fmla="*/ 125 h 428"/>
              <a:gd name="T80" fmla="*/ 569 w 1930"/>
              <a:gd name="T81" fmla="*/ 209 h 428"/>
              <a:gd name="T82" fmla="*/ 647 w 1930"/>
              <a:gd name="T83" fmla="*/ 1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0" h="428">
                <a:moveTo>
                  <a:pt x="12" y="291"/>
                </a:moveTo>
                <a:cubicBezTo>
                  <a:pt x="12" y="292"/>
                  <a:pt x="12" y="292"/>
                  <a:pt x="12" y="292"/>
                </a:cubicBezTo>
                <a:cubicBezTo>
                  <a:pt x="12" y="291"/>
                  <a:pt x="12" y="291"/>
                  <a:pt x="12" y="291"/>
                </a:cubicBezTo>
                <a:close/>
                <a:moveTo>
                  <a:pt x="1064" y="223"/>
                </a:moveTo>
                <a:cubicBezTo>
                  <a:pt x="1064" y="308"/>
                  <a:pt x="993" y="365"/>
                  <a:pt x="918" y="366"/>
                </a:cubicBezTo>
                <a:cubicBezTo>
                  <a:pt x="821" y="366"/>
                  <a:pt x="821" y="366"/>
                  <a:pt x="821" y="366"/>
                </a:cubicBezTo>
                <a:cubicBezTo>
                  <a:pt x="823" y="83"/>
                  <a:pt x="823" y="83"/>
                  <a:pt x="823" y="83"/>
                </a:cubicBezTo>
                <a:cubicBezTo>
                  <a:pt x="916" y="83"/>
                  <a:pt x="916" y="83"/>
                  <a:pt x="916" y="83"/>
                </a:cubicBezTo>
                <a:cubicBezTo>
                  <a:pt x="1005" y="82"/>
                  <a:pt x="1064" y="138"/>
                  <a:pt x="1064" y="223"/>
                </a:cubicBezTo>
                <a:close/>
                <a:moveTo>
                  <a:pt x="1011" y="220"/>
                </a:moveTo>
                <a:cubicBezTo>
                  <a:pt x="1009" y="168"/>
                  <a:pt x="973" y="127"/>
                  <a:pt x="918" y="128"/>
                </a:cubicBezTo>
                <a:cubicBezTo>
                  <a:pt x="874" y="128"/>
                  <a:pt x="874" y="128"/>
                  <a:pt x="874" y="128"/>
                </a:cubicBezTo>
                <a:cubicBezTo>
                  <a:pt x="874" y="321"/>
                  <a:pt x="874" y="321"/>
                  <a:pt x="874" y="321"/>
                </a:cubicBezTo>
                <a:cubicBezTo>
                  <a:pt x="907" y="321"/>
                  <a:pt x="907" y="321"/>
                  <a:pt x="907" y="321"/>
                </a:cubicBezTo>
                <a:cubicBezTo>
                  <a:pt x="968" y="320"/>
                  <a:pt x="1009" y="285"/>
                  <a:pt x="1011" y="220"/>
                </a:cubicBezTo>
                <a:close/>
                <a:moveTo>
                  <a:pt x="1170" y="366"/>
                </a:moveTo>
                <a:cubicBezTo>
                  <a:pt x="1223" y="366"/>
                  <a:pt x="1223" y="366"/>
                  <a:pt x="1223" y="366"/>
                </a:cubicBezTo>
                <a:cubicBezTo>
                  <a:pt x="1226" y="83"/>
                  <a:pt x="1226" y="83"/>
                  <a:pt x="1226" y="83"/>
                </a:cubicBezTo>
                <a:cubicBezTo>
                  <a:pt x="1173" y="83"/>
                  <a:pt x="1173" y="83"/>
                  <a:pt x="1173" y="83"/>
                </a:cubicBezTo>
                <a:lnTo>
                  <a:pt x="1170" y="366"/>
                </a:lnTo>
                <a:close/>
                <a:moveTo>
                  <a:pt x="1528" y="293"/>
                </a:moveTo>
                <a:cubicBezTo>
                  <a:pt x="1394" y="75"/>
                  <a:pt x="1394" y="75"/>
                  <a:pt x="1394" y="75"/>
                </a:cubicBezTo>
                <a:cubicBezTo>
                  <a:pt x="1346" y="92"/>
                  <a:pt x="1346" y="92"/>
                  <a:pt x="1346" y="92"/>
                </a:cubicBezTo>
                <a:cubicBezTo>
                  <a:pt x="1343" y="366"/>
                  <a:pt x="1343" y="366"/>
                  <a:pt x="1343" y="366"/>
                </a:cubicBezTo>
                <a:cubicBezTo>
                  <a:pt x="1396" y="366"/>
                  <a:pt x="1396" y="366"/>
                  <a:pt x="1396" y="366"/>
                </a:cubicBezTo>
                <a:cubicBezTo>
                  <a:pt x="1391" y="156"/>
                  <a:pt x="1391" y="156"/>
                  <a:pt x="1391" y="156"/>
                </a:cubicBezTo>
                <a:cubicBezTo>
                  <a:pt x="1394" y="156"/>
                  <a:pt x="1394" y="156"/>
                  <a:pt x="1394" y="156"/>
                </a:cubicBezTo>
                <a:cubicBezTo>
                  <a:pt x="1522" y="371"/>
                  <a:pt x="1522" y="371"/>
                  <a:pt x="1522" y="371"/>
                </a:cubicBezTo>
                <a:cubicBezTo>
                  <a:pt x="1575" y="355"/>
                  <a:pt x="1575" y="355"/>
                  <a:pt x="1575" y="355"/>
                </a:cubicBezTo>
                <a:cubicBezTo>
                  <a:pt x="1578" y="83"/>
                  <a:pt x="1578" y="83"/>
                  <a:pt x="1578" y="83"/>
                </a:cubicBezTo>
                <a:cubicBezTo>
                  <a:pt x="1525" y="83"/>
                  <a:pt x="1525" y="83"/>
                  <a:pt x="1525" y="83"/>
                </a:cubicBezTo>
                <a:lnTo>
                  <a:pt x="1528" y="293"/>
                </a:lnTo>
                <a:close/>
                <a:moveTo>
                  <a:pt x="1930" y="355"/>
                </a:moveTo>
                <a:cubicBezTo>
                  <a:pt x="1880" y="371"/>
                  <a:pt x="1880" y="371"/>
                  <a:pt x="1880" y="371"/>
                </a:cubicBezTo>
                <a:cubicBezTo>
                  <a:pt x="1852" y="290"/>
                  <a:pt x="1852" y="290"/>
                  <a:pt x="1852" y="290"/>
                </a:cubicBezTo>
                <a:cubicBezTo>
                  <a:pt x="1754" y="290"/>
                  <a:pt x="1754" y="290"/>
                  <a:pt x="1754" y="290"/>
                </a:cubicBezTo>
                <a:cubicBezTo>
                  <a:pt x="1721" y="371"/>
                  <a:pt x="1721" y="371"/>
                  <a:pt x="1721" y="371"/>
                </a:cubicBezTo>
                <a:cubicBezTo>
                  <a:pt x="1673" y="355"/>
                  <a:pt x="1673" y="355"/>
                  <a:pt x="1673" y="355"/>
                </a:cubicBezTo>
                <a:cubicBezTo>
                  <a:pt x="1782" y="83"/>
                  <a:pt x="1782" y="83"/>
                  <a:pt x="1782" y="83"/>
                </a:cubicBezTo>
                <a:cubicBezTo>
                  <a:pt x="1830" y="83"/>
                  <a:pt x="1830" y="83"/>
                  <a:pt x="1830" y="83"/>
                </a:cubicBezTo>
                <a:lnTo>
                  <a:pt x="1930" y="355"/>
                </a:lnTo>
                <a:close/>
                <a:moveTo>
                  <a:pt x="1838" y="248"/>
                </a:moveTo>
                <a:cubicBezTo>
                  <a:pt x="1805" y="137"/>
                  <a:pt x="1805" y="137"/>
                  <a:pt x="1805" y="137"/>
                </a:cubicBezTo>
                <a:cubicBezTo>
                  <a:pt x="1768" y="248"/>
                  <a:pt x="1768" y="248"/>
                  <a:pt x="1768" y="248"/>
                </a:cubicBezTo>
                <a:lnTo>
                  <a:pt x="1838" y="248"/>
                </a:lnTo>
                <a:close/>
                <a:moveTo>
                  <a:pt x="13" y="292"/>
                </a:moveTo>
                <a:cubicBezTo>
                  <a:pt x="13" y="292"/>
                  <a:pt x="13" y="292"/>
                  <a:pt x="13" y="292"/>
                </a:cubicBezTo>
                <a:cubicBezTo>
                  <a:pt x="13" y="292"/>
                  <a:pt x="13" y="292"/>
                  <a:pt x="13" y="292"/>
                </a:cubicBezTo>
                <a:close/>
                <a:moveTo>
                  <a:pt x="384" y="154"/>
                </a:moveTo>
                <a:cubicBezTo>
                  <a:pt x="403" y="205"/>
                  <a:pt x="400" y="259"/>
                  <a:pt x="378" y="308"/>
                </a:cubicBezTo>
                <a:cubicBezTo>
                  <a:pt x="356" y="356"/>
                  <a:pt x="316" y="392"/>
                  <a:pt x="266" y="410"/>
                </a:cubicBezTo>
                <a:cubicBezTo>
                  <a:pt x="216" y="428"/>
                  <a:pt x="162" y="426"/>
                  <a:pt x="114" y="403"/>
                </a:cubicBezTo>
                <a:cubicBezTo>
                  <a:pt x="66" y="381"/>
                  <a:pt x="30" y="341"/>
                  <a:pt x="13" y="292"/>
                </a:cubicBezTo>
                <a:cubicBezTo>
                  <a:pt x="4" y="269"/>
                  <a:pt x="0" y="246"/>
                  <a:pt x="0" y="223"/>
                </a:cubicBezTo>
                <a:cubicBezTo>
                  <a:pt x="0" y="195"/>
                  <a:pt x="6" y="167"/>
                  <a:pt x="18" y="141"/>
                </a:cubicBezTo>
                <a:cubicBezTo>
                  <a:pt x="40" y="92"/>
                  <a:pt x="80" y="55"/>
                  <a:pt x="131" y="36"/>
                </a:cubicBezTo>
                <a:cubicBezTo>
                  <a:pt x="234" y="0"/>
                  <a:pt x="347" y="53"/>
                  <a:pt x="384" y="154"/>
                </a:cubicBezTo>
                <a:close/>
                <a:moveTo>
                  <a:pt x="329" y="174"/>
                </a:moveTo>
                <a:cubicBezTo>
                  <a:pt x="303" y="103"/>
                  <a:pt x="223" y="66"/>
                  <a:pt x="151" y="91"/>
                </a:cubicBezTo>
                <a:cubicBezTo>
                  <a:pt x="116" y="105"/>
                  <a:pt x="87" y="131"/>
                  <a:pt x="72" y="165"/>
                </a:cubicBezTo>
                <a:cubicBezTo>
                  <a:pt x="56" y="199"/>
                  <a:pt x="55" y="237"/>
                  <a:pt x="68" y="272"/>
                </a:cubicBezTo>
                <a:cubicBezTo>
                  <a:pt x="68" y="272"/>
                  <a:pt x="68" y="272"/>
                  <a:pt x="68" y="272"/>
                </a:cubicBezTo>
                <a:cubicBezTo>
                  <a:pt x="80" y="307"/>
                  <a:pt x="106" y="334"/>
                  <a:pt x="139" y="350"/>
                </a:cubicBezTo>
                <a:cubicBezTo>
                  <a:pt x="173" y="366"/>
                  <a:pt x="211" y="368"/>
                  <a:pt x="246" y="355"/>
                </a:cubicBezTo>
                <a:cubicBezTo>
                  <a:pt x="281" y="342"/>
                  <a:pt x="309" y="316"/>
                  <a:pt x="325" y="283"/>
                </a:cubicBezTo>
                <a:cubicBezTo>
                  <a:pt x="341" y="249"/>
                  <a:pt x="342" y="210"/>
                  <a:pt x="329" y="174"/>
                </a:cubicBezTo>
                <a:close/>
                <a:moveTo>
                  <a:pt x="647" y="237"/>
                </a:moveTo>
                <a:cubicBezTo>
                  <a:pt x="734" y="352"/>
                  <a:pt x="734" y="352"/>
                  <a:pt x="734" y="352"/>
                </a:cubicBezTo>
                <a:cubicBezTo>
                  <a:pt x="681" y="371"/>
                  <a:pt x="681" y="371"/>
                  <a:pt x="681" y="371"/>
                </a:cubicBezTo>
                <a:cubicBezTo>
                  <a:pt x="602" y="262"/>
                  <a:pt x="602" y="262"/>
                  <a:pt x="602" y="262"/>
                </a:cubicBezTo>
                <a:cubicBezTo>
                  <a:pt x="598" y="255"/>
                  <a:pt x="592" y="252"/>
                  <a:pt x="583" y="251"/>
                </a:cubicBezTo>
                <a:cubicBezTo>
                  <a:pt x="566" y="251"/>
                  <a:pt x="566" y="251"/>
                  <a:pt x="566" y="251"/>
                </a:cubicBezTo>
                <a:cubicBezTo>
                  <a:pt x="566" y="366"/>
                  <a:pt x="566" y="366"/>
                  <a:pt x="566" y="366"/>
                </a:cubicBezTo>
                <a:cubicBezTo>
                  <a:pt x="513" y="366"/>
                  <a:pt x="513" y="366"/>
                  <a:pt x="513" y="366"/>
                </a:cubicBezTo>
                <a:cubicBezTo>
                  <a:pt x="516" y="83"/>
                  <a:pt x="516" y="83"/>
                  <a:pt x="516" y="83"/>
                </a:cubicBezTo>
                <a:cubicBezTo>
                  <a:pt x="605" y="83"/>
                  <a:pt x="605" y="83"/>
                  <a:pt x="605" y="83"/>
                </a:cubicBezTo>
                <a:cubicBezTo>
                  <a:pt x="674" y="83"/>
                  <a:pt x="702" y="120"/>
                  <a:pt x="703" y="165"/>
                </a:cubicBezTo>
                <a:cubicBezTo>
                  <a:pt x="702" y="200"/>
                  <a:pt x="680" y="226"/>
                  <a:pt x="647" y="237"/>
                </a:cubicBezTo>
                <a:close/>
                <a:moveTo>
                  <a:pt x="647" y="165"/>
                </a:moveTo>
                <a:cubicBezTo>
                  <a:pt x="647" y="139"/>
                  <a:pt x="625" y="125"/>
                  <a:pt x="600" y="125"/>
                </a:cubicBezTo>
                <a:cubicBezTo>
                  <a:pt x="569" y="125"/>
                  <a:pt x="569" y="125"/>
                  <a:pt x="569" y="125"/>
                </a:cubicBezTo>
                <a:cubicBezTo>
                  <a:pt x="569" y="209"/>
                  <a:pt x="569" y="209"/>
                  <a:pt x="569" y="209"/>
                </a:cubicBezTo>
                <a:cubicBezTo>
                  <a:pt x="600" y="209"/>
                  <a:pt x="600" y="209"/>
                  <a:pt x="600" y="209"/>
                </a:cubicBezTo>
                <a:cubicBezTo>
                  <a:pt x="616" y="209"/>
                  <a:pt x="647" y="202"/>
                  <a:pt x="647" y="165"/>
                </a:cubicBezTo>
                <a:close/>
              </a:path>
            </a:pathLst>
          </a:custGeom>
          <a:solidFill>
            <a:srgbClr val="F58220"/>
          </a:solidFill>
          <a:ln>
            <a:noFill/>
          </a:ln>
        </p:spPr>
        <p:txBody>
          <a:bodyPr rot="0" vert="horz" wrap="square" lIns="91440" tIns="45720" rIns="91440" bIns="45720" anchor="t" anchorCtr="0" upright="1">
            <a:noAutofit/>
          </a:bodyPr>
          <a:lstStyle/>
          <a:p>
            <a:endParaRPr lang="nl-NL"/>
          </a:p>
        </p:txBody>
      </p:sp>
      <p:sp>
        <p:nvSpPr>
          <p:cNvPr id="7" name="Ahead of change"/>
          <p:cNvSpPr>
            <a:spLocks noSelect="1" noChangeAspect="1"/>
          </p:cNvSpPr>
          <p:nvPr userDrawn="1"/>
        </p:nvSpPr>
        <p:spPr bwMode="gray">
          <a:xfrm>
            <a:off x="801954" y="1067589"/>
            <a:ext cx="1657458" cy="216000"/>
          </a:xfrm>
          <a:custGeom>
            <a:avLst/>
            <a:gdLst>
              <a:gd name="T0" fmla="*/ 2256 w 2302"/>
              <a:gd name="T1" fmla="*/ 152 h 301"/>
              <a:gd name="T2" fmla="*/ 2299 w 2302"/>
              <a:gd name="T3" fmla="*/ 177 h 301"/>
              <a:gd name="T4" fmla="*/ 2232 w 2302"/>
              <a:gd name="T5" fmla="*/ 234 h 301"/>
              <a:gd name="T6" fmla="*/ 2232 w 2302"/>
              <a:gd name="T7" fmla="*/ 199 h 301"/>
              <a:gd name="T8" fmla="*/ 2024 w 2302"/>
              <a:gd name="T9" fmla="*/ 164 h 301"/>
              <a:gd name="T10" fmla="*/ 2053 w 2302"/>
              <a:gd name="T11" fmla="*/ 197 h 301"/>
              <a:gd name="T12" fmla="*/ 2125 w 2302"/>
              <a:gd name="T13" fmla="*/ 97 h 301"/>
              <a:gd name="T14" fmla="*/ 2040 w 2302"/>
              <a:gd name="T15" fmla="*/ 94 h 301"/>
              <a:gd name="T16" fmla="*/ 2082 w 2302"/>
              <a:gd name="T17" fmla="*/ 213 h 301"/>
              <a:gd name="T18" fmla="*/ 2011 w 2302"/>
              <a:gd name="T19" fmla="*/ 245 h 301"/>
              <a:gd name="T20" fmla="*/ 1817 w 2302"/>
              <a:gd name="T21" fmla="*/ 231 h 301"/>
              <a:gd name="T22" fmla="*/ 1887 w 2302"/>
              <a:gd name="T23" fmla="*/ 133 h 301"/>
              <a:gd name="T24" fmla="*/ 1952 w 2302"/>
              <a:gd name="T25" fmla="*/ 231 h 301"/>
              <a:gd name="T26" fmla="*/ 1859 w 2302"/>
              <a:gd name="T27" fmla="*/ 119 h 301"/>
              <a:gd name="T28" fmla="*/ 1817 w 2302"/>
              <a:gd name="T29" fmla="*/ 231 h 301"/>
              <a:gd name="T30" fmla="*/ 1714 w 2302"/>
              <a:gd name="T31" fmla="*/ 132 h 301"/>
              <a:gd name="T32" fmla="*/ 1701 w 2302"/>
              <a:gd name="T33" fmla="*/ 234 h 301"/>
              <a:gd name="T34" fmla="*/ 1784 w 2302"/>
              <a:gd name="T35" fmla="*/ 231 h 301"/>
              <a:gd name="T36" fmla="*/ 1742 w 2302"/>
              <a:gd name="T37" fmla="*/ 117 h 301"/>
              <a:gd name="T38" fmla="*/ 1701 w 2302"/>
              <a:gd name="T39" fmla="*/ 234 h 301"/>
              <a:gd name="T40" fmla="*/ 1522 w 2302"/>
              <a:gd name="T41" fmla="*/ 159 h 301"/>
              <a:gd name="T42" fmla="*/ 1571 w 2302"/>
              <a:gd name="T43" fmla="*/ 231 h 301"/>
              <a:gd name="T44" fmla="*/ 1563 w 2302"/>
              <a:gd name="T45" fmla="*/ 94 h 301"/>
              <a:gd name="T46" fmla="*/ 1479 w 2302"/>
              <a:gd name="T47" fmla="*/ 4 h 301"/>
              <a:gd name="T48" fmla="*/ 1453 w 2302"/>
              <a:gd name="T49" fmla="*/ 210 h 301"/>
              <a:gd name="T50" fmla="*/ 1368 w 2302"/>
              <a:gd name="T51" fmla="*/ 164 h 301"/>
              <a:gd name="T52" fmla="*/ 1454 w 2302"/>
              <a:gd name="T53" fmla="*/ 121 h 301"/>
              <a:gd name="T54" fmla="*/ 1397 w 2302"/>
              <a:gd name="T55" fmla="*/ 234 h 301"/>
              <a:gd name="T56" fmla="*/ 1197 w 2302"/>
              <a:gd name="T57" fmla="*/ 132 h 301"/>
              <a:gd name="T58" fmla="*/ 1197 w 2302"/>
              <a:gd name="T59" fmla="*/ 97 h 301"/>
              <a:gd name="T60" fmla="*/ 1222 w 2302"/>
              <a:gd name="T61" fmla="*/ 45 h 301"/>
              <a:gd name="T62" fmla="*/ 1154 w 2302"/>
              <a:gd name="T63" fmla="*/ 52 h 301"/>
              <a:gd name="T64" fmla="*/ 1132 w 2302"/>
              <a:gd name="T65" fmla="*/ 132 h 301"/>
              <a:gd name="T66" fmla="*/ 1040 w 2302"/>
              <a:gd name="T67" fmla="*/ 198 h 301"/>
              <a:gd name="T68" fmla="*/ 1070 w 2302"/>
              <a:gd name="T69" fmla="*/ 164 h 301"/>
              <a:gd name="T70" fmla="*/ 1113 w 2302"/>
              <a:gd name="T71" fmla="*/ 164 h 301"/>
              <a:gd name="T72" fmla="*/ 1040 w 2302"/>
              <a:gd name="T73" fmla="*/ 234 h 301"/>
              <a:gd name="T74" fmla="*/ 796 w 2302"/>
              <a:gd name="T75" fmla="*/ 132 h 301"/>
              <a:gd name="T76" fmla="*/ 784 w 2302"/>
              <a:gd name="T77" fmla="*/ 234 h 301"/>
              <a:gd name="T78" fmla="*/ 867 w 2302"/>
              <a:gd name="T79" fmla="*/ 231 h 301"/>
              <a:gd name="T80" fmla="*/ 825 w 2302"/>
              <a:gd name="T81" fmla="*/ 116 h 301"/>
              <a:gd name="T82" fmla="*/ 784 w 2302"/>
              <a:gd name="T83" fmla="*/ 234 h 301"/>
              <a:gd name="T84" fmla="*/ 624 w 2302"/>
              <a:gd name="T85" fmla="*/ 132 h 301"/>
              <a:gd name="T86" fmla="*/ 611 w 2302"/>
              <a:gd name="T87" fmla="*/ 234 h 301"/>
              <a:gd name="T88" fmla="*/ 694 w 2302"/>
              <a:gd name="T89" fmla="*/ 231 h 301"/>
              <a:gd name="T90" fmla="*/ 652 w 2302"/>
              <a:gd name="T91" fmla="*/ 117 h 301"/>
              <a:gd name="T92" fmla="*/ 611 w 2302"/>
              <a:gd name="T93" fmla="*/ 234 h 301"/>
              <a:gd name="T94" fmla="*/ 484 w 2302"/>
              <a:gd name="T95" fmla="*/ 152 h 301"/>
              <a:gd name="T96" fmla="*/ 527 w 2302"/>
              <a:gd name="T97" fmla="*/ 177 h 301"/>
              <a:gd name="T98" fmla="*/ 460 w 2302"/>
              <a:gd name="T99" fmla="*/ 234 h 301"/>
              <a:gd name="T100" fmla="*/ 460 w 2302"/>
              <a:gd name="T101" fmla="*/ 199 h 301"/>
              <a:gd name="T102" fmla="*/ 262 w 2302"/>
              <a:gd name="T103" fmla="*/ 231 h 301"/>
              <a:gd name="T104" fmla="*/ 311 w 2302"/>
              <a:gd name="T105" fmla="*/ 156 h 301"/>
              <a:gd name="T106" fmla="*/ 354 w 2302"/>
              <a:gd name="T107" fmla="*/ 154 h 301"/>
              <a:gd name="T108" fmla="*/ 262 w 2302"/>
              <a:gd name="T109" fmla="*/ 4 h 301"/>
              <a:gd name="T110" fmla="*/ 68 w 2302"/>
              <a:gd name="T111" fmla="*/ 170 h 301"/>
              <a:gd name="T112" fmla="*/ 109 w 2302"/>
              <a:gd name="T113" fmla="*/ 133 h 301"/>
              <a:gd name="T114" fmla="*/ 0 w 2302"/>
              <a:gd name="T115" fmla="*/ 231 h 301"/>
              <a:gd name="T116" fmla="*/ 140 w 2302"/>
              <a:gd name="T117" fmla="*/ 207 h 301"/>
              <a:gd name="T118" fmla="*/ 98 w 2302"/>
              <a:gd name="T119"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2" h="301">
                <a:moveTo>
                  <a:pt x="2196" y="152"/>
                </a:moveTo>
                <a:cubicBezTo>
                  <a:pt x="2200" y="136"/>
                  <a:pt x="2211" y="129"/>
                  <a:pt x="2228" y="129"/>
                </a:cubicBezTo>
                <a:cubicBezTo>
                  <a:pt x="2245" y="129"/>
                  <a:pt x="2254" y="138"/>
                  <a:pt x="2256" y="152"/>
                </a:cubicBezTo>
                <a:lnTo>
                  <a:pt x="2196" y="152"/>
                </a:lnTo>
                <a:close/>
                <a:moveTo>
                  <a:pt x="2197" y="177"/>
                </a:moveTo>
                <a:cubicBezTo>
                  <a:pt x="2299" y="177"/>
                  <a:pt x="2299" y="177"/>
                  <a:pt x="2299" y="177"/>
                </a:cubicBezTo>
                <a:cubicBezTo>
                  <a:pt x="2302" y="130"/>
                  <a:pt x="2276" y="94"/>
                  <a:pt x="2228" y="94"/>
                </a:cubicBezTo>
                <a:cubicBezTo>
                  <a:pt x="2186" y="94"/>
                  <a:pt x="2153" y="123"/>
                  <a:pt x="2153" y="164"/>
                </a:cubicBezTo>
                <a:cubicBezTo>
                  <a:pt x="2153" y="205"/>
                  <a:pt x="2184" y="234"/>
                  <a:pt x="2232" y="234"/>
                </a:cubicBezTo>
                <a:cubicBezTo>
                  <a:pt x="2260" y="234"/>
                  <a:pt x="2277" y="225"/>
                  <a:pt x="2290" y="214"/>
                </a:cubicBezTo>
                <a:cubicBezTo>
                  <a:pt x="2265" y="188"/>
                  <a:pt x="2265" y="188"/>
                  <a:pt x="2265" y="188"/>
                </a:cubicBezTo>
                <a:cubicBezTo>
                  <a:pt x="2259" y="193"/>
                  <a:pt x="2247" y="199"/>
                  <a:pt x="2232" y="199"/>
                </a:cubicBezTo>
                <a:cubicBezTo>
                  <a:pt x="2212" y="199"/>
                  <a:pt x="2201" y="191"/>
                  <a:pt x="2197" y="177"/>
                </a:cubicBezTo>
                <a:close/>
                <a:moveTo>
                  <a:pt x="2053" y="197"/>
                </a:moveTo>
                <a:cubicBezTo>
                  <a:pt x="2035" y="197"/>
                  <a:pt x="2024" y="185"/>
                  <a:pt x="2024" y="164"/>
                </a:cubicBezTo>
                <a:cubicBezTo>
                  <a:pt x="2024" y="144"/>
                  <a:pt x="2035" y="132"/>
                  <a:pt x="2053" y="132"/>
                </a:cubicBezTo>
                <a:cubicBezTo>
                  <a:pt x="2071" y="132"/>
                  <a:pt x="2083" y="144"/>
                  <a:pt x="2083" y="164"/>
                </a:cubicBezTo>
                <a:cubicBezTo>
                  <a:pt x="2083" y="185"/>
                  <a:pt x="2071" y="197"/>
                  <a:pt x="2053" y="197"/>
                </a:cubicBezTo>
                <a:close/>
                <a:moveTo>
                  <a:pt x="2052" y="301"/>
                </a:moveTo>
                <a:cubicBezTo>
                  <a:pt x="2091" y="301"/>
                  <a:pt x="2125" y="282"/>
                  <a:pt x="2125" y="231"/>
                </a:cubicBezTo>
                <a:cubicBezTo>
                  <a:pt x="2125" y="97"/>
                  <a:pt x="2125" y="97"/>
                  <a:pt x="2125" y="97"/>
                </a:cubicBezTo>
                <a:cubicBezTo>
                  <a:pt x="2082" y="97"/>
                  <a:pt x="2082" y="97"/>
                  <a:pt x="2082" y="97"/>
                </a:cubicBezTo>
                <a:cubicBezTo>
                  <a:pt x="2083" y="118"/>
                  <a:pt x="2083" y="118"/>
                  <a:pt x="2083" y="118"/>
                </a:cubicBezTo>
                <a:cubicBezTo>
                  <a:pt x="2075" y="104"/>
                  <a:pt x="2062" y="94"/>
                  <a:pt x="2040" y="94"/>
                </a:cubicBezTo>
                <a:cubicBezTo>
                  <a:pt x="2008" y="94"/>
                  <a:pt x="1980" y="122"/>
                  <a:pt x="1980" y="164"/>
                </a:cubicBezTo>
                <a:cubicBezTo>
                  <a:pt x="1980" y="205"/>
                  <a:pt x="2008" y="234"/>
                  <a:pt x="2041" y="234"/>
                </a:cubicBezTo>
                <a:cubicBezTo>
                  <a:pt x="2061" y="234"/>
                  <a:pt x="2075" y="225"/>
                  <a:pt x="2082" y="213"/>
                </a:cubicBezTo>
                <a:cubicBezTo>
                  <a:pt x="2082" y="229"/>
                  <a:pt x="2082" y="229"/>
                  <a:pt x="2082" y="229"/>
                </a:cubicBezTo>
                <a:cubicBezTo>
                  <a:pt x="2082" y="254"/>
                  <a:pt x="2070" y="265"/>
                  <a:pt x="2050" y="265"/>
                </a:cubicBezTo>
                <a:cubicBezTo>
                  <a:pt x="2031" y="265"/>
                  <a:pt x="2020" y="256"/>
                  <a:pt x="2011" y="245"/>
                </a:cubicBezTo>
                <a:cubicBezTo>
                  <a:pt x="1981" y="268"/>
                  <a:pt x="1981" y="268"/>
                  <a:pt x="1981" y="268"/>
                </a:cubicBezTo>
                <a:cubicBezTo>
                  <a:pt x="1996" y="288"/>
                  <a:pt x="2017" y="301"/>
                  <a:pt x="2052" y="301"/>
                </a:cubicBezTo>
                <a:close/>
                <a:moveTo>
                  <a:pt x="1817" y="231"/>
                </a:moveTo>
                <a:cubicBezTo>
                  <a:pt x="1860" y="231"/>
                  <a:pt x="1860" y="231"/>
                  <a:pt x="1860" y="231"/>
                </a:cubicBezTo>
                <a:cubicBezTo>
                  <a:pt x="1860" y="159"/>
                  <a:pt x="1860" y="159"/>
                  <a:pt x="1860" y="159"/>
                </a:cubicBezTo>
                <a:cubicBezTo>
                  <a:pt x="1860" y="142"/>
                  <a:pt x="1870" y="133"/>
                  <a:pt x="1887" y="133"/>
                </a:cubicBezTo>
                <a:cubicBezTo>
                  <a:pt x="1902" y="133"/>
                  <a:pt x="1909" y="141"/>
                  <a:pt x="1909" y="156"/>
                </a:cubicBezTo>
                <a:cubicBezTo>
                  <a:pt x="1909" y="231"/>
                  <a:pt x="1909" y="231"/>
                  <a:pt x="1909" y="231"/>
                </a:cubicBezTo>
                <a:cubicBezTo>
                  <a:pt x="1952" y="231"/>
                  <a:pt x="1952" y="231"/>
                  <a:pt x="1952" y="231"/>
                </a:cubicBezTo>
                <a:cubicBezTo>
                  <a:pt x="1952" y="154"/>
                  <a:pt x="1952" y="154"/>
                  <a:pt x="1952" y="154"/>
                </a:cubicBezTo>
                <a:cubicBezTo>
                  <a:pt x="1952" y="115"/>
                  <a:pt x="1931" y="94"/>
                  <a:pt x="1901" y="94"/>
                </a:cubicBezTo>
                <a:cubicBezTo>
                  <a:pt x="1883" y="94"/>
                  <a:pt x="1867" y="103"/>
                  <a:pt x="1859" y="119"/>
                </a:cubicBezTo>
                <a:cubicBezTo>
                  <a:pt x="1860" y="97"/>
                  <a:pt x="1860" y="97"/>
                  <a:pt x="1860" y="97"/>
                </a:cubicBezTo>
                <a:cubicBezTo>
                  <a:pt x="1817" y="97"/>
                  <a:pt x="1817" y="97"/>
                  <a:pt x="1817" y="97"/>
                </a:cubicBezTo>
                <a:lnTo>
                  <a:pt x="1817" y="231"/>
                </a:lnTo>
                <a:close/>
                <a:moveTo>
                  <a:pt x="1714" y="197"/>
                </a:moveTo>
                <a:cubicBezTo>
                  <a:pt x="1696" y="197"/>
                  <a:pt x="1686" y="184"/>
                  <a:pt x="1686" y="164"/>
                </a:cubicBezTo>
                <a:cubicBezTo>
                  <a:pt x="1686" y="144"/>
                  <a:pt x="1696" y="132"/>
                  <a:pt x="1714" y="132"/>
                </a:cubicBezTo>
                <a:cubicBezTo>
                  <a:pt x="1732" y="132"/>
                  <a:pt x="1742" y="144"/>
                  <a:pt x="1742" y="164"/>
                </a:cubicBezTo>
                <a:cubicBezTo>
                  <a:pt x="1742" y="184"/>
                  <a:pt x="1732" y="197"/>
                  <a:pt x="1714" y="197"/>
                </a:cubicBezTo>
                <a:close/>
                <a:moveTo>
                  <a:pt x="1701" y="234"/>
                </a:moveTo>
                <a:cubicBezTo>
                  <a:pt x="1721" y="234"/>
                  <a:pt x="1735" y="224"/>
                  <a:pt x="1742" y="211"/>
                </a:cubicBezTo>
                <a:cubicBezTo>
                  <a:pt x="1742" y="231"/>
                  <a:pt x="1742" y="231"/>
                  <a:pt x="1742" y="231"/>
                </a:cubicBezTo>
                <a:cubicBezTo>
                  <a:pt x="1784" y="231"/>
                  <a:pt x="1784" y="231"/>
                  <a:pt x="1784" y="231"/>
                </a:cubicBezTo>
                <a:cubicBezTo>
                  <a:pt x="1784" y="97"/>
                  <a:pt x="1784" y="97"/>
                  <a:pt x="1784" y="97"/>
                </a:cubicBezTo>
                <a:cubicBezTo>
                  <a:pt x="1742" y="97"/>
                  <a:pt x="1742" y="97"/>
                  <a:pt x="1742" y="97"/>
                </a:cubicBezTo>
                <a:cubicBezTo>
                  <a:pt x="1742" y="117"/>
                  <a:pt x="1742" y="117"/>
                  <a:pt x="1742" y="117"/>
                </a:cubicBezTo>
                <a:cubicBezTo>
                  <a:pt x="1735" y="103"/>
                  <a:pt x="1722" y="94"/>
                  <a:pt x="1701" y="94"/>
                </a:cubicBezTo>
                <a:cubicBezTo>
                  <a:pt x="1668" y="94"/>
                  <a:pt x="1642" y="123"/>
                  <a:pt x="1642" y="164"/>
                </a:cubicBezTo>
                <a:cubicBezTo>
                  <a:pt x="1642" y="205"/>
                  <a:pt x="1669" y="234"/>
                  <a:pt x="1701" y="234"/>
                </a:cubicBezTo>
                <a:close/>
                <a:moveTo>
                  <a:pt x="1479" y="231"/>
                </a:moveTo>
                <a:cubicBezTo>
                  <a:pt x="1522" y="231"/>
                  <a:pt x="1522" y="231"/>
                  <a:pt x="1522" y="231"/>
                </a:cubicBezTo>
                <a:cubicBezTo>
                  <a:pt x="1522" y="159"/>
                  <a:pt x="1522" y="159"/>
                  <a:pt x="1522" y="159"/>
                </a:cubicBezTo>
                <a:cubicBezTo>
                  <a:pt x="1522" y="142"/>
                  <a:pt x="1532" y="133"/>
                  <a:pt x="1549" y="133"/>
                </a:cubicBezTo>
                <a:cubicBezTo>
                  <a:pt x="1564" y="133"/>
                  <a:pt x="1571" y="141"/>
                  <a:pt x="1571" y="156"/>
                </a:cubicBezTo>
                <a:cubicBezTo>
                  <a:pt x="1571" y="231"/>
                  <a:pt x="1571" y="231"/>
                  <a:pt x="1571" y="231"/>
                </a:cubicBezTo>
                <a:cubicBezTo>
                  <a:pt x="1614" y="231"/>
                  <a:pt x="1614" y="231"/>
                  <a:pt x="1614" y="231"/>
                </a:cubicBezTo>
                <a:cubicBezTo>
                  <a:pt x="1614" y="154"/>
                  <a:pt x="1614" y="154"/>
                  <a:pt x="1614" y="154"/>
                </a:cubicBezTo>
                <a:cubicBezTo>
                  <a:pt x="1614" y="115"/>
                  <a:pt x="1592" y="94"/>
                  <a:pt x="1563" y="94"/>
                </a:cubicBezTo>
                <a:cubicBezTo>
                  <a:pt x="1545" y="94"/>
                  <a:pt x="1530" y="103"/>
                  <a:pt x="1522" y="118"/>
                </a:cubicBezTo>
                <a:cubicBezTo>
                  <a:pt x="1522" y="4"/>
                  <a:pt x="1522" y="4"/>
                  <a:pt x="1522" y="4"/>
                </a:cubicBezTo>
                <a:cubicBezTo>
                  <a:pt x="1479" y="4"/>
                  <a:pt x="1479" y="4"/>
                  <a:pt x="1479" y="4"/>
                </a:cubicBezTo>
                <a:lnTo>
                  <a:pt x="1479" y="231"/>
                </a:lnTo>
                <a:close/>
                <a:moveTo>
                  <a:pt x="1397" y="234"/>
                </a:moveTo>
                <a:cubicBezTo>
                  <a:pt x="1424" y="234"/>
                  <a:pt x="1440" y="224"/>
                  <a:pt x="1453" y="210"/>
                </a:cubicBezTo>
                <a:cubicBezTo>
                  <a:pt x="1425" y="184"/>
                  <a:pt x="1425" y="184"/>
                  <a:pt x="1425" y="184"/>
                </a:cubicBezTo>
                <a:cubicBezTo>
                  <a:pt x="1418" y="191"/>
                  <a:pt x="1411" y="197"/>
                  <a:pt x="1397" y="197"/>
                </a:cubicBezTo>
                <a:cubicBezTo>
                  <a:pt x="1378" y="197"/>
                  <a:pt x="1368" y="183"/>
                  <a:pt x="1368" y="164"/>
                </a:cubicBezTo>
                <a:cubicBezTo>
                  <a:pt x="1368" y="145"/>
                  <a:pt x="1378" y="131"/>
                  <a:pt x="1397" y="131"/>
                </a:cubicBezTo>
                <a:cubicBezTo>
                  <a:pt x="1408" y="131"/>
                  <a:pt x="1419" y="137"/>
                  <a:pt x="1424" y="145"/>
                </a:cubicBezTo>
                <a:cubicBezTo>
                  <a:pt x="1454" y="121"/>
                  <a:pt x="1454" y="121"/>
                  <a:pt x="1454" y="121"/>
                </a:cubicBezTo>
                <a:cubicBezTo>
                  <a:pt x="1440" y="104"/>
                  <a:pt x="1424" y="94"/>
                  <a:pt x="1397" y="94"/>
                </a:cubicBezTo>
                <a:cubicBezTo>
                  <a:pt x="1356" y="94"/>
                  <a:pt x="1324" y="123"/>
                  <a:pt x="1324" y="164"/>
                </a:cubicBezTo>
                <a:cubicBezTo>
                  <a:pt x="1324" y="205"/>
                  <a:pt x="1356" y="234"/>
                  <a:pt x="1397" y="234"/>
                </a:cubicBezTo>
                <a:close/>
                <a:moveTo>
                  <a:pt x="1154" y="231"/>
                </a:moveTo>
                <a:cubicBezTo>
                  <a:pt x="1197" y="231"/>
                  <a:pt x="1197" y="231"/>
                  <a:pt x="1197" y="231"/>
                </a:cubicBezTo>
                <a:cubicBezTo>
                  <a:pt x="1197" y="132"/>
                  <a:pt x="1197" y="132"/>
                  <a:pt x="1197" y="132"/>
                </a:cubicBezTo>
                <a:cubicBezTo>
                  <a:pt x="1233" y="132"/>
                  <a:pt x="1233" y="132"/>
                  <a:pt x="1233" y="132"/>
                </a:cubicBezTo>
                <a:cubicBezTo>
                  <a:pt x="1233" y="97"/>
                  <a:pt x="1233" y="97"/>
                  <a:pt x="1233" y="97"/>
                </a:cubicBezTo>
                <a:cubicBezTo>
                  <a:pt x="1197" y="97"/>
                  <a:pt x="1197" y="97"/>
                  <a:pt x="1197" y="97"/>
                </a:cubicBezTo>
                <a:cubicBezTo>
                  <a:pt x="1197" y="51"/>
                  <a:pt x="1197" y="51"/>
                  <a:pt x="1197" y="51"/>
                </a:cubicBezTo>
                <a:cubicBezTo>
                  <a:pt x="1197" y="41"/>
                  <a:pt x="1202" y="38"/>
                  <a:pt x="1208" y="38"/>
                </a:cubicBezTo>
                <a:cubicBezTo>
                  <a:pt x="1215" y="38"/>
                  <a:pt x="1219" y="41"/>
                  <a:pt x="1222" y="45"/>
                </a:cubicBezTo>
                <a:cubicBezTo>
                  <a:pt x="1245" y="17"/>
                  <a:pt x="1245" y="17"/>
                  <a:pt x="1245" y="17"/>
                </a:cubicBezTo>
                <a:cubicBezTo>
                  <a:pt x="1235" y="5"/>
                  <a:pt x="1223" y="0"/>
                  <a:pt x="1204" y="0"/>
                </a:cubicBezTo>
                <a:cubicBezTo>
                  <a:pt x="1171" y="0"/>
                  <a:pt x="1154" y="17"/>
                  <a:pt x="1154" y="52"/>
                </a:cubicBezTo>
                <a:cubicBezTo>
                  <a:pt x="1154" y="97"/>
                  <a:pt x="1154" y="97"/>
                  <a:pt x="1154" y="97"/>
                </a:cubicBezTo>
                <a:cubicBezTo>
                  <a:pt x="1132" y="97"/>
                  <a:pt x="1132" y="97"/>
                  <a:pt x="1132" y="97"/>
                </a:cubicBezTo>
                <a:cubicBezTo>
                  <a:pt x="1132" y="132"/>
                  <a:pt x="1132" y="132"/>
                  <a:pt x="1132" y="132"/>
                </a:cubicBezTo>
                <a:cubicBezTo>
                  <a:pt x="1154" y="132"/>
                  <a:pt x="1154" y="132"/>
                  <a:pt x="1154" y="132"/>
                </a:cubicBezTo>
                <a:lnTo>
                  <a:pt x="1154" y="231"/>
                </a:lnTo>
                <a:close/>
                <a:moveTo>
                  <a:pt x="1040" y="198"/>
                </a:moveTo>
                <a:cubicBezTo>
                  <a:pt x="1021" y="198"/>
                  <a:pt x="1009" y="184"/>
                  <a:pt x="1009" y="164"/>
                </a:cubicBezTo>
                <a:cubicBezTo>
                  <a:pt x="1009" y="144"/>
                  <a:pt x="1021" y="131"/>
                  <a:pt x="1040" y="131"/>
                </a:cubicBezTo>
                <a:cubicBezTo>
                  <a:pt x="1059" y="131"/>
                  <a:pt x="1070" y="144"/>
                  <a:pt x="1070" y="164"/>
                </a:cubicBezTo>
                <a:cubicBezTo>
                  <a:pt x="1070" y="184"/>
                  <a:pt x="1059" y="198"/>
                  <a:pt x="1040" y="198"/>
                </a:cubicBezTo>
                <a:close/>
                <a:moveTo>
                  <a:pt x="1040" y="234"/>
                </a:moveTo>
                <a:cubicBezTo>
                  <a:pt x="1081" y="234"/>
                  <a:pt x="1113" y="205"/>
                  <a:pt x="1113" y="164"/>
                </a:cubicBezTo>
                <a:cubicBezTo>
                  <a:pt x="1113" y="123"/>
                  <a:pt x="1081" y="94"/>
                  <a:pt x="1040" y="94"/>
                </a:cubicBezTo>
                <a:cubicBezTo>
                  <a:pt x="998" y="94"/>
                  <a:pt x="966" y="123"/>
                  <a:pt x="966" y="164"/>
                </a:cubicBezTo>
                <a:cubicBezTo>
                  <a:pt x="966" y="205"/>
                  <a:pt x="998" y="234"/>
                  <a:pt x="1040" y="234"/>
                </a:cubicBezTo>
                <a:close/>
                <a:moveTo>
                  <a:pt x="796" y="197"/>
                </a:moveTo>
                <a:cubicBezTo>
                  <a:pt x="778" y="197"/>
                  <a:pt x="767" y="185"/>
                  <a:pt x="767" y="164"/>
                </a:cubicBezTo>
                <a:cubicBezTo>
                  <a:pt x="767" y="144"/>
                  <a:pt x="778" y="132"/>
                  <a:pt x="796" y="132"/>
                </a:cubicBezTo>
                <a:cubicBezTo>
                  <a:pt x="814" y="132"/>
                  <a:pt x="826" y="144"/>
                  <a:pt x="826" y="164"/>
                </a:cubicBezTo>
                <a:cubicBezTo>
                  <a:pt x="826" y="185"/>
                  <a:pt x="814" y="197"/>
                  <a:pt x="796" y="197"/>
                </a:cubicBezTo>
                <a:close/>
                <a:moveTo>
                  <a:pt x="784" y="234"/>
                </a:moveTo>
                <a:cubicBezTo>
                  <a:pt x="804" y="234"/>
                  <a:pt x="818" y="226"/>
                  <a:pt x="826" y="212"/>
                </a:cubicBezTo>
                <a:cubicBezTo>
                  <a:pt x="825" y="231"/>
                  <a:pt x="825" y="231"/>
                  <a:pt x="825" y="231"/>
                </a:cubicBezTo>
                <a:cubicBezTo>
                  <a:pt x="867" y="231"/>
                  <a:pt x="867" y="231"/>
                  <a:pt x="867" y="231"/>
                </a:cubicBezTo>
                <a:cubicBezTo>
                  <a:pt x="867" y="4"/>
                  <a:pt x="867" y="4"/>
                  <a:pt x="867" y="4"/>
                </a:cubicBezTo>
                <a:cubicBezTo>
                  <a:pt x="825" y="4"/>
                  <a:pt x="825" y="4"/>
                  <a:pt x="825" y="4"/>
                </a:cubicBezTo>
                <a:cubicBezTo>
                  <a:pt x="825" y="116"/>
                  <a:pt x="825" y="116"/>
                  <a:pt x="825" y="116"/>
                </a:cubicBezTo>
                <a:cubicBezTo>
                  <a:pt x="816" y="103"/>
                  <a:pt x="804" y="94"/>
                  <a:pt x="783" y="94"/>
                </a:cubicBezTo>
                <a:cubicBezTo>
                  <a:pt x="751" y="94"/>
                  <a:pt x="723" y="122"/>
                  <a:pt x="723" y="164"/>
                </a:cubicBezTo>
                <a:cubicBezTo>
                  <a:pt x="723" y="205"/>
                  <a:pt x="751" y="234"/>
                  <a:pt x="784" y="234"/>
                </a:cubicBezTo>
                <a:close/>
                <a:moveTo>
                  <a:pt x="624" y="197"/>
                </a:moveTo>
                <a:cubicBezTo>
                  <a:pt x="606" y="197"/>
                  <a:pt x="596" y="184"/>
                  <a:pt x="596" y="164"/>
                </a:cubicBezTo>
                <a:cubicBezTo>
                  <a:pt x="596" y="144"/>
                  <a:pt x="606" y="132"/>
                  <a:pt x="624" y="132"/>
                </a:cubicBezTo>
                <a:cubicBezTo>
                  <a:pt x="642" y="132"/>
                  <a:pt x="652" y="144"/>
                  <a:pt x="652" y="164"/>
                </a:cubicBezTo>
                <a:cubicBezTo>
                  <a:pt x="652" y="184"/>
                  <a:pt x="642" y="197"/>
                  <a:pt x="624" y="197"/>
                </a:cubicBezTo>
                <a:close/>
                <a:moveTo>
                  <a:pt x="611" y="234"/>
                </a:moveTo>
                <a:cubicBezTo>
                  <a:pt x="631" y="234"/>
                  <a:pt x="645" y="224"/>
                  <a:pt x="652" y="211"/>
                </a:cubicBezTo>
                <a:cubicBezTo>
                  <a:pt x="652" y="231"/>
                  <a:pt x="652" y="231"/>
                  <a:pt x="652" y="231"/>
                </a:cubicBezTo>
                <a:cubicBezTo>
                  <a:pt x="694" y="231"/>
                  <a:pt x="694" y="231"/>
                  <a:pt x="694" y="231"/>
                </a:cubicBezTo>
                <a:cubicBezTo>
                  <a:pt x="694" y="97"/>
                  <a:pt x="694" y="97"/>
                  <a:pt x="694" y="97"/>
                </a:cubicBezTo>
                <a:cubicBezTo>
                  <a:pt x="652" y="97"/>
                  <a:pt x="652" y="97"/>
                  <a:pt x="652" y="97"/>
                </a:cubicBezTo>
                <a:cubicBezTo>
                  <a:pt x="652" y="117"/>
                  <a:pt x="652" y="117"/>
                  <a:pt x="652" y="117"/>
                </a:cubicBezTo>
                <a:cubicBezTo>
                  <a:pt x="645" y="103"/>
                  <a:pt x="631" y="94"/>
                  <a:pt x="611" y="94"/>
                </a:cubicBezTo>
                <a:cubicBezTo>
                  <a:pt x="578" y="94"/>
                  <a:pt x="551" y="123"/>
                  <a:pt x="551" y="164"/>
                </a:cubicBezTo>
                <a:cubicBezTo>
                  <a:pt x="551" y="205"/>
                  <a:pt x="579" y="234"/>
                  <a:pt x="611" y="234"/>
                </a:cubicBezTo>
                <a:close/>
                <a:moveTo>
                  <a:pt x="424" y="152"/>
                </a:moveTo>
                <a:cubicBezTo>
                  <a:pt x="428" y="136"/>
                  <a:pt x="439" y="129"/>
                  <a:pt x="456" y="129"/>
                </a:cubicBezTo>
                <a:cubicBezTo>
                  <a:pt x="473" y="129"/>
                  <a:pt x="482" y="138"/>
                  <a:pt x="484" y="152"/>
                </a:cubicBezTo>
                <a:lnTo>
                  <a:pt x="424" y="152"/>
                </a:lnTo>
                <a:close/>
                <a:moveTo>
                  <a:pt x="425" y="177"/>
                </a:moveTo>
                <a:cubicBezTo>
                  <a:pt x="527" y="177"/>
                  <a:pt x="527" y="177"/>
                  <a:pt x="527" y="177"/>
                </a:cubicBezTo>
                <a:cubicBezTo>
                  <a:pt x="530" y="130"/>
                  <a:pt x="504" y="94"/>
                  <a:pt x="456" y="94"/>
                </a:cubicBezTo>
                <a:cubicBezTo>
                  <a:pt x="414" y="94"/>
                  <a:pt x="382" y="123"/>
                  <a:pt x="382" y="164"/>
                </a:cubicBezTo>
                <a:cubicBezTo>
                  <a:pt x="382" y="205"/>
                  <a:pt x="413" y="234"/>
                  <a:pt x="460" y="234"/>
                </a:cubicBezTo>
                <a:cubicBezTo>
                  <a:pt x="488" y="234"/>
                  <a:pt x="505" y="225"/>
                  <a:pt x="518" y="214"/>
                </a:cubicBezTo>
                <a:cubicBezTo>
                  <a:pt x="493" y="188"/>
                  <a:pt x="493" y="188"/>
                  <a:pt x="493" y="188"/>
                </a:cubicBezTo>
                <a:cubicBezTo>
                  <a:pt x="487" y="193"/>
                  <a:pt x="475" y="199"/>
                  <a:pt x="460" y="199"/>
                </a:cubicBezTo>
                <a:cubicBezTo>
                  <a:pt x="441" y="199"/>
                  <a:pt x="429" y="191"/>
                  <a:pt x="425" y="177"/>
                </a:cubicBezTo>
                <a:close/>
                <a:moveTo>
                  <a:pt x="219" y="231"/>
                </a:moveTo>
                <a:cubicBezTo>
                  <a:pt x="262" y="231"/>
                  <a:pt x="262" y="231"/>
                  <a:pt x="262" y="231"/>
                </a:cubicBezTo>
                <a:cubicBezTo>
                  <a:pt x="262" y="159"/>
                  <a:pt x="262" y="159"/>
                  <a:pt x="262" y="159"/>
                </a:cubicBezTo>
                <a:cubicBezTo>
                  <a:pt x="262" y="142"/>
                  <a:pt x="272" y="133"/>
                  <a:pt x="289" y="133"/>
                </a:cubicBezTo>
                <a:cubicBezTo>
                  <a:pt x="304" y="133"/>
                  <a:pt x="311" y="141"/>
                  <a:pt x="311" y="156"/>
                </a:cubicBezTo>
                <a:cubicBezTo>
                  <a:pt x="311" y="231"/>
                  <a:pt x="311" y="231"/>
                  <a:pt x="311" y="231"/>
                </a:cubicBezTo>
                <a:cubicBezTo>
                  <a:pt x="354" y="231"/>
                  <a:pt x="354" y="231"/>
                  <a:pt x="354" y="231"/>
                </a:cubicBezTo>
                <a:cubicBezTo>
                  <a:pt x="354" y="154"/>
                  <a:pt x="354" y="154"/>
                  <a:pt x="354" y="154"/>
                </a:cubicBezTo>
                <a:cubicBezTo>
                  <a:pt x="354" y="115"/>
                  <a:pt x="333" y="94"/>
                  <a:pt x="304" y="94"/>
                </a:cubicBezTo>
                <a:cubicBezTo>
                  <a:pt x="285" y="94"/>
                  <a:pt x="270" y="103"/>
                  <a:pt x="262" y="118"/>
                </a:cubicBezTo>
                <a:cubicBezTo>
                  <a:pt x="262" y="4"/>
                  <a:pt x="262" y="4"/>
                  <a:pt x="262" y="4"/>
                </a:cubicBezTo>
                <a:cubicBezTo>
                  <a:pt x="219" y="4"/>
                  <a:pt x="219" y="4"/>
                  <a:pt x="219" y="4"/>
                </a:cubicBezTo>
                <a:lnTo>
                  <a:pt x="219" y="231"/>
                </a:lnTo>
                <a:close/>
                <a:moveTo>
                  <a:pt x="68" y="170"/>
                </a:moveTo>
                <a:cubicBezTo>
                  <a:pt x="83" y="133"/>
                  <a:pt x="83" y="133"/>
                  <a:pt x="83" y="133"/>
                </a:cubicBezTo>
                <a:cubicBezTo>
                  <a:pt x="89" y="118"/>
                  <a:pt x="96" y="94"/>
                  <a:pt x="96" y="94"/>
                </a:cubicBezTo>
                <a:cubicBezTo>
                  <a:pt x="96" y="94"/>
                  <a:pt x="102" y="118"/>
                  <a:pt x="109" y="133"/>
                </a:cubicBezTo>
                <a:cubicBezTo>
                  <a:pt x="124" y="170"/>
                  <a:pt x="124" y="170"/>
                  <a:pt x="124" y="170"/>
                </a:cubicBezTo>
                <a:lnTo>
                  <a:pt x="68" y="170"/>
                </a:lnTo>
                <a:close/>
                <a:moveTo>
                  <a:pt x="0" y="231"/>
                </a:moveTo>
                <a:cubicBezTo>
                  <a:pt x="43" y="231"/>
                  <a:pt x="43" y="231"/>
                  <a:pt x="43" y="231"/>
                </a:cubicBezTo>
                <a:cubicBezTo>
                  <a:pt x="53" y="207"/>
                  <a:pt x="53" y="207"/>
                  <a:pt x="53" y="207"/>
                </a:cubicBezTo>
                <a:cubicBezTo>
                  <a:pt x="140" y="207"/>
                  <a:pt x="140" y="207"/>
                  <a:pt x="140" y="207"/>
                </a:cubicBezTo>
                <a:cubicBezTo>
                  <a:pt x="150" y="231"/>
                  <a:pt x="150" y="231"/>
                  <a:pt x="150" y="231"/>
                </a:cubicBezTo>
                <a:cubicBezTo>
                  <a:pt x="196" y="231"/>
                  <a:pt x="196" y="231"/>
                  <a:pt x="196" y="231"/>
                </a:cubicBezTo>
                <a:cubicBezTo>
                  <a:pt x="98" y="15"/>
                  <a:pt x="98" y="15"/>
                  <a:pt x="98" y="15"/>
                </a:cubicBezTo>
                <a:cubicBezTo>
                  <a:pt x="94" y="15"/>
                  <a:pt x="94" y="15"/>
                  <a:pt x="94" y="15"/>
                </a:cubicBezTo>
                <a:lnTo>
                  <a:pt x="0" y="231"/>
                </a:lnTo>
                <a:close/>
              </a:path>
            </a:pathLst>
          </a:custGeom>
          <a:solidFill>
            <a:srgbClr val="FFFFFF"/>
          </a:solidFill>
          <a:ln>
            <a:noFill/>
          </a:ln>
        </p:spPr>
        <p:txBody>
          <a:bodyPr rot="0" vert="horz" wrap="square" lIns="91440" tIns="45720" rIns="91440" bIns="45720" anchor="t" anchorCtr="0" upright="1">
            <a:noAutofit/>
          </a:bodyPr>
          <a:lstStyle/>
          <a:p>
            <a:endParaRPr lang="nl-NL"/>
          </a:p>
        </p:txBody>
      </p:sp>
    </p:spTree>
    <p:extLst>
      <p:ext uri="{BB962C8B-B14F-4D97-AF65-F5344CB8AC3E}">
        <p14:creationId xmlns:p14="http://schemas.microsoft.com/office/powerpoint/2010/main" val="2255037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kst en afbeelding (recht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B6086C1A-645E-C94B-8F4B-0CAF8FB1B85B}"/>
              </a:ext>
            </a:extLst>
          </p:cNvPr>
          <p:cNvSpPr>
            <a:spLocks noGrp="1"/>
          </p:cNvSpPr>
          <p:nvPr>
            <p:ph type="body" sz="quarter" idx="14" hasCustomPrompt="1"/>
          </p:nvPr>
        </p:nvSpPr>
        <p:spPr>
          <a:xfrm>
            <a:off x="647700" y="1568858"/>
            <a:ext cx="5868000" cy="511175"/>
          </a:xfrm>
        </p:spPr>
        <p:txBody>
          <a:bodyPr/>
          <a:lstStyle>
            <a:lvl1pPr marL="0" indent="0">
              <a:buNone/>
              <a:defRPr sz="2200">
                <a:solidFill>
                  <a:schemeClr val="accent1"/>
                </a:solidFill>
                <a:latin typeface="+mn-lt"/>
              </a:defRPr>
            </a:lvl1pPr>
          </a:lstStyle>
          <a:p>
            <a:pPr lvl="0"/>
            <a:r>
              <a:rPr lang="nl-NL" noProof="0"/>
              <a:t>Ondertitel</a:t>
            </a:r>
          </a:p>
        </p:txBody>
      </p:sp>
      <p:sp>
        <p:nvSpPr>
          <p:cNvPr id="5" name="Slide Number Placeholder 4">
            <a:extLst>
              <a:ext uri="{FF2B5EF4-FFF2-40B4-BE49-F238E27FC236}">
                <a16:creationId xmlns:a16="http://schemas.microsoft.com/office/drawing/2014/main" id="{A627FECC-6F22-D644-9BBD-26A0D61BA4CC}"/>
              </a:ext>
            </a:extLst>
          </p:cNvPr>
          <p:cNvSpPr>
            <a:spLocks noGrp="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6" name="Titel 3">
            <a:extLst>
              <a:ext uri="{FF2B5EF4-FFF2-40B4-BE49-F238E27FC236}">
                <a16:creationId xmlns:a16="http://schemas.microsoft.com/office/drawing/2014/main" id="{ABA79496-005A-2B40-A7FB-81D80E7DBF86}"/>
              </a:ext>
            </a:extLst>
          </p:cNvPr>
          <p:cNvSpPr>
            <a:spLocks noGrp="1"/>
          </p:cNvSpPr>
          <p:nvPr>
            <p:ph type="title" hasCustomPrompt="1"/>
          </p:nvPr>
        </p:nvSpPr>
        <p:spPr>
          <a:xfrm>
            <a:off x="648000" y="592225"/>
            <a:ext cx="5868000" cy="976633"/>
          </a:xfrm>
        </p:spPr>
        <p:txBody>
          <a:bodyPr/>
          <a:lstStyle/>
          <a:p>
            <a:r>
              <a:rPr lang="nl-NL" sz="3600"/>
              <a:t>Tekst pagina</a:t>
            </a:r>
            <a:br>
              <a:rPr lang="nl-NL" sz="3600"/>
            </a:br>
            <a:r>
              <a:rPr lang="nl-NL" sz="3600" b="1">
                <a:latin typeface="Roboto Condensed" panose="02000000000000000000" pitchFamily="2" charset="0"/>
                <a:ea typeface="Roboto Condensed" panose="02000000000000000000" pitchFamily="2" charset="0"/>
              </a:rPr>
              <a:t>Met foto rechts</a:t>
            </a:r>
            <a:endParaRPr lang="nl-NL" sz="3600"/>
          </a:p>
        </p:txBody>
      </p:sp>
      <p:sp>
        <p:nvSpPr>
          <p:cNvPr id="8" name="Tijdelijke aanduiding voor tekst 2">
            <a:extLst>
              <a:ext uri="{FF2B5EF4-FFF2-40B4-BE49-F238E27FC236}">
                <a16:creationId xmlns:a16="http://schemas.microsoft.com/office/drawing/2014/main" id="{D770A0AC-705F-2842-9598-F0BD283A575B}"/>
              </a:ext>
            </a:extLst>
          </p:cNvPr>
          <p:cNvSpPr>
            <a:spLocks noGrp="1"/>
          </p:cNvSpPr>
          <p:nvPr>
            <p:ph type="body" sz="quarter" idx="13" hasCustomPrompt="1"/>
          </p:nvPr>
        </p:nvSpPr>
        <p:spPr>
          <a:xfrm>
            <a:off x="648000" y="2061223"/>
            <a:ext cx="5867700" cy="3831577"/>
          </a:xfrm>
        </p:spPr>
        <p:txBody>
          <a:bodyPr/>
          <a:lstStyle/>
          <a:p>
            <a:pPr marL="0" indent="0">
              <a:buNone/>
            </a:pPr>
            <a:r>
              <a:rPr lang="nl-NL" sz="1400"/>
              <a:t>[Type hier je tekst]</a:t>
            </a:r>
          </a:p>
        </p:txBody>
      </p:sp>
      <p:sp>
        <p:nvSpPr>
          <p:cNvPr id="7" name="Picture Placeholder 11">
            <a:extLst>
              <a:ext uri="{FF2B5EF4-FFF2-40B4-BE49-F238E27FC236}">
                <a16:creationId xmlns:a16="http://schemas.microsoft.com/office/drawing/2014/main" id="{B16E6472-28B5-EC44-80F4-DE4A0029168A}"/>
              </a:ext>
            </a:extLst>
          </p:cNvPr>
          <p:cNvSpPr>
            <a:spLocks noGrp="1"/>
          </p:cNvSpPr>
          <p:nvPr>
            <p:ph type="pic" sz="quarter" idx="15" hasCustomPrompt="1"/>
          </p:nvPr>
        </p:nvSpPr>
        <p:spPr>
          <a:xfrm>
            <a:off x="6849598" y="0"/>
            <a:ext cx="5342401" cy="6858000"/>
          </a:xfrm>
        </p:spPr>
        <p:txBody>
          <a:bodyPr/>
          <a:lstStyle>
            <a:lvl1pPr marL="0" indent="0">
              <a:buFontTx/>
              <a:buNone/>
              <a:defRPr/>
            </a:lvl1pPr>
          </a:lstStyle>
          <a:p>
            <a:r>
              <a:rPr lang="nl-NL"/>
              <a:t>[Klik op het pictogram om een afbeelding in te voegen]</a:t>
            </a:r>
          </a:p>
        </p:txBody>
      </p:sp>
    </p:spTree>
    <p:extLst>
      <p:ext uri="{BB962C8B-B14F-4D97-AF65-F5344CB8AC3E}">
        <p14:creationId xmlns:p14="http://schemas.microsoft.com/office/powerpoint/2010/main" val="577433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en kader">
    <p:spTree>
      <p:nvGrpSpPr>
        <p:cNvPr id="1" name=""/>
        <p:cNvGrpSpPr/>
        <p:nvPr/>
      </p:nvGrpSpPr>
      <p:grpSpPr>
        <a:xfrm>
          <a:off x="0" y="0"/>
          <a:ext cx="0" cy="0"/>
          <a:chOff x="0" y="0"/>
          <a:chExt cx="0" cy="0"/>
        </a:xfrm>
      </p:grpSpPr>
      <p:sp>
        <p:nvSpPr>
          <p:cNvPr id="15" name="Content Placeholder 13">
            <a:extLst>
              <a:ext uri="{FF2B5EF4-FFF2-40B4-BE49-F238E27FC236}">
                <a16:creationId xmlns:a16="http://schemas.microsoft.com/office/drawing/2014/main" id="{2391E0BB-9DEE-4146-BD61-20696A3E6BDE}"/>
              </a:ext>
            </a:extLst>
          </p:cNvPr>
          <p:cNvSpPr>
            <a:spLocks noGrp="1"/>
          </p:cNvSpPr>
          <p:nvPr>
            <p:ph sz="quarter" idx="15" hasCustomPrompt="1"/>
          </p:nvPr>
        </p:nvSpPr>
        <p:spPr>
          <a:xfrm>
            <a:off x="647700" y="1909332"/>
            <a:ext cx="11028363" cy="3792538"/>
          </a:xfrm>
        </p:spPr>
        <p:txBody>
          <a:bodyPr/>
          <a:lstStyle>
            <a:lvl1pPr marL="0" indent="0">
              <a:buFontTx/>
              <a:buNone/>
              <a:defRPr sz="1400"/>
            </a:lvl1pPr>
          </a:lstStyle>
          <a:p>
            <a:pPr lvl="0"/>
            <a:r>
              <a:rPr lang="en-GB"/>
              <a:t>[Type </a:t>
            </a:r>
            <a:r>
              <a:rPr lang="en-GB" err="1"/>
              <a:t>tekst</a:t>
            </a:r>
            <a:r>
              <a:rPr lang="en-GB"/>
              <a:t> of </a:t>
            </a:r>
            <a:r>
              <a:rPr lang="en-GB" err="1"/>
              <a:t>klik</a:t>
            </a:r>
            <a:r>
              <a:rPr lang="en-GB"/>
              <a:t> op </a:t>
            </a:r>
            <a:r>
              <a:rPr lang="en-GB" err="1"/>
              <a:t>een</a:t>
            </a:r>
            <a:r>
              <a:rPr lang="en-GB"/>
              <a:t> pictogram om </a:t>
            </a:r>
            <a:r>
              <a:rPr lang="en-GB" err="1"/>
              <a:t>een</a:t>
            </a:r>
            <a:r>
              <a:rPr lang="en-GB"/>
              <a:t> object in </a:t>
            </a:r>
            <a:r>
              <a:rPr lang="en-GB" err="1"/>
              <a:t>te</a:t>
            </a:r>
            <a:r>
              <a:rPr lang="en-GB"/>
              <a:t> </a:t>
            </a:r>
            <a:r>
              <a:rPr lang="en-GB" err="1"/>
              <a:t>voegen</a:t>
            </a:r>
            <a:r>
              <a:rPr lang="en-GB"/>
              <a:t>]</a:t>
            </a:r>
            <a:endParaRPr lang="nl-NL"/>
          </a:p>
        </p:txBody>
      </p:sp>
      <p:sp>
        <p:nvSpPr>
          <p:cNvPr id="5" name="Slide Number Placeholder 4">
            <a:extLst>
              <a:ext uri="{FF2B5EF4-FFF2-40B4-BE49-F238E27FC236}">
                <a16:creationId xmlns:a16="http://schemas.microsoft.com/office/drawing/2014/main" id="{D45F9375-CB2D-5540-AF06-70030D114A83}"/>
              </a:ext>
            </a:extLst>
          </p:cNvPr>
          <p:cNvSpPr>
            <a:spLocks noGrp="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7" name="Titel 4">
            <a:extLst>
              <a:ext uri="{FF2B5EF4-FFF2-40B4-BE49-F238E27FC236}">
                <a16:creationId xmlns:a16="http://schemas.microsoft.com/office/drawing/2014/main" id="{A533F23A-230B-2C43-8A2C-E462772B6352}"/>
              </a:ext>
            </a:extLst>
          </p:cNvPr>
          <p:cNvSpPr>
            <a:spLocks noGrp="1"/>
          </p:cNvSpPr>
          <p:nvPr>
            <p:ph type="title" hasCustomPrompt="1"/>
          </p:nvPr>
        </p:nvSpPr>
        <p:spPr>
          <a:xfrm>
            <a:off x="648000" y="592225"/>
            <a:ext cx="11027626" cy="449275"/>
          </a:xfrm>
        </p:spPr>
        <p:txBody>
          <a:bodyPr/>
          <a:lstStyle>
            <a:lvl1pPr>
              <a:defRPr b="1" i="0">
                <a:latin typeface="Roboto Condensed" panose="02000000000000000000" pitchFamily="2" charset="0"/>
                <a:ea typeface="Roboto Condensed" panose="02000000000000000000" pitchFamily="2" charset="0"/>
              </a:defRPr>
            </a:lvl1pPr>
          </a:lstStyle>
          <a:p>
            <a:r>
              <a:rPr lang="nl-NL" sz="3600"/>
              <a:t>Titel</a:t>
            </a:r>
            <a:endParaRPr lang="nl-NL" sz="3600" b="1">
              <a:latin typeface="Roboto Condensed" panose="02000000000000000000" pitchFamily="2" charset="0"/>
              <a:ea typeface="Roboto Condensed" panose="02000000000000000000" pitchFamily="2" charset="0"/>
            </a:endParaRPr>
          </a:p>
        </p:txBody>
      </p:sp>
      <p:sp>
        <p:nvSpPr>
          <p:cNvPr id="8" name="Text Placeholder 8">
            <a:extLst>
              <a:ext uri="{FF2B5EF4-FFF2-40B4-BE49-F238E27FC236}">
                <a16:creationId xmlns:a16="http://schemas.microsoft.com/office/drawing/2014/main" id="{DAC11AA5-6AB1-8442-9829-FED05CC82745}"/>
              </a:ext>
            </a:extLst>
          </p:cNvPr>
          <p:cNvSpPr>
            <a:spLocks noGrp="1"/>
          </p:cNvSpPr>
          <p:nvPr>
            <p:ph type="body" sz="quarter" idx="13" hasCustomPrompt="1"/>
          </p:nvPr>
        </p:nvSpPr>
        <p:spPr>
          <a:xfrm>
            <a:off x="647700" y="1041500"/>
            <a:ext cx="5448300" cy="511175"/>
          </a:xfrm>
        </p:spPr>
        <p:txBody>
          <a:bodyPr/>
          <a:lstStyle>
            <a:lvl1pPr marL="0" indent="0">
              <a:buNone/>
              <a:defRPr sz="2200">
                <a:solidFill>
                  <a:schemeClr val="accent1"/>
                </a:solidFill>
                <a:latin typeface="+mn-lt"/>
              </a:defRPr>
            </a:lvl1pPr>
          </a:lstStyle>
          <a:p>
            <a:pPr lvl="0"/>
            <a:r>
              <a:rPr lang="nl-NL" noProof="0"/>
              <a:t>Ondertitel</a:t>
            </a:r>
          </a:p>
        </p:txBody>
      </p:sp>
    </p:spTree>
    <p:extLst>
      <p:ext uri="{BB962C8B-B14F-4D97-AF65-F5344CB8AC3E}">
        <p14:creationId xmlns:p14="http://schemas.microsoft.com/office/powerpoint/2010/main" val="329027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8" name="Tijdelijke aanduiding voor afbeelding 7"/>
          <p:cNvSpPr>
            <a:spLocks noGrp="1" noSelect="1"/>
          </p:cNvSpPr>
          <p:nvPr>
            <p:ph type="pic" sz="quarter" idx="14" hasCustomPrompt="1"/>
          </p:nvPr>
        </p:nvSpPr>
        <p:spPr bwMode="gray">
          <a:xfrm>
            <a:off x="0" y="0"/>
            <a:ext cx="12193200" cy="6858000"/>
          </a:xfrm>
        </p:spPr>
        <p:txBody>
          <a:bodyPr/>
          <a:lstStyle>
            <a:lvl1pPr marL="0" indent="0">
              <a:buNone/>
              <a:defRPr baseline="0">
                <a:sym typeface="Wingdings" panose="05000000000000000000" pitchFamily="2" charset="2"/>
              </a:defRPr>
            </a:lvl1pPr>
          </a:lstStyle>
          <a:p>
            <a:r>
              <a:rPr lang="nl-NL" dirty="0"/>
              <a:t>[Afbeelding toevoegen: Via Invoegen Afbeelding]</a:t>
            </a:r>
          </a:p>
        </p:txBody>
      </p:sp>
      <p:sp>
        <p:nvSpPr>
          <p:cNvPr id="5" name="Logo achtergrond (PHJU)"/>
          <p:cNvSpPr>
            <a:spLocks noGrp="1" noSelect="1"/>
          </p:cNvSpPr>
          <p:nvPr userDrawn="1">
            <p:ph type="body" idx="1002" hasCustomPrompt="1"/>
            <p:custDataLst>
              <p:custData r:id="rId1"/>
            </p:custDataLst>
          </p:nvPr>
        </p:nvSpPr>
        <p:spPr bwMode="gray">
          <a:xfrm>
            <a:off x="-12815" y="6106308"/>
            <a:ext cx="1386154" cy="305949"/>
          </a:xfrm>
          <a:custGeom>
            <a:avLst/>
            <a:gdLst>
              <a:gd name="T0" fmla="*/ 172 w 1255"/>
              <a:gd name="T1" fmla="*/ 56 h 277"/>
              <a:gd name="T2" fmla="*/ 0 w 1255"/>
              <a:gd name="T3" fmla="*/ 56 h 277"/>
              <a:gd name="T4" fmla="*/ 0 w 1255"/>
              <a:gd name="T5" fmla="*/ 221 h 277"/>
              <a:gd name="T6" fmla="*/ 176 w 1255"/>
              <a:gd name="T7" fmla="*/ 221 h 277"/>
              <a:gd name="T8" fmla="*/ 196 w 1255"/>
              <a:gd name="T9" fmla="*/ 277 h 277"/>
              <a:gd name="T10" fmla="*/ 350 w 1255"/>
              <a:gd name="T11" fmla="*/ 221 h 277"/>
              <a:gd name="T12" fmla="*/ 1255 w 1255"/>
              <a:gd name="T13" fmla="*/ 221 h 277"/>
              <a:gd name="T14" fmla="*/ 1255 w 1255"/>
              <a:gd name="T15" fmla="*/ 56 h 277"/>
              <a:gd name="T16" fmla="*/ 346 w 1255"/>
              <a:gd name="T17" fmla="*/ 56 h 277"/>
              <a:gd name="T18" fmla="*/ 326 w 1255"/>
              <a:gd name="T19" fmla="*/ 0 h 277"/>
              <a:gd name="T20" fmla="*/ 172 w 1255"/>
              <a:gd name="T21" fmla="*/ 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5" h="277">
                <a:moveTo>
                  <a:pt x="172" y="56"/>
                </a:moveTo>
                <a:lnTo>
                  <a:pt x="0" y="56"/>
                </a:lnTo>
                <a:lnTo>
                  <a:pt x="0" y="221"/>
                </a:lnTo>
                <a:lnTo>
                  <a:pt x="176" y="221"/>
                </a:lnTo>
                <a:lnTo>
                  <a:pt x="196" y="277"/>
                </a:lnTo>
                <a:lnTo>
                  <a:pt x="350" y="221"/>
                </a:lnTo>
                <a:lnTo>
                  <a:pt x="1255" y="221"/>
                </a:lnTo>
                <a:lnTo>
                  <a:pt x="1255" y="56"/>
                </a:lnTo>
                <a:lnTo>
                  <a:pt x="346" y="56"/>
                </a:lnTo>
                <a:lnTo>
                  <a:pt x="326" y="0"/>
                </a:lnTo>
                <a:lnTo>
                  <a:pt x="172" y="56"/>
                </a:lnTo>
                <a:close/>
              </a:path>
            </a:pathLst>
          </a:custGeom>
          <a:solidFill>
            <a:srgbClr val="F58220"/>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endParaRPr lang="nl-NL" dirty="0"/>
          </a:p>
        </p:txBody>
      </p:sp>
      <p:sp>
        <p:nvSpPr>
          <p:cNvPr id="7" name="Logo tekst (PHJU)"/>
          <p:cNvSpPr>
            <a:spLocks noGrp="1" noSelect="1"/>
          </p:cNvSpPr>
          <p:nvPr userDrawn="1">
            <p:ph type="body" idx="1001" hasCustomPrompt="1"/>
            <p:custDataLst>
              <p:custData r:id="rId2"/>
            </p:custDataLst>
          </p:nvPr>
        </p:nvSpPr>
        <p:spPr bwMode="gray">
          <a:xfrm>
            <a:off x="166115" y="6136130"/>
            <a:ext cx="1065847" cy="236365"/>
          </a:xfrm>
          <a:custGeom>
            <a:avLst/>
            <a:gdLst>
              <a:gd name="T0" fmla="*/ 12 w 1930"/>
              <a:gd name="T1" fmla="*/ 292 h 428"/>
              <a:gd name="T2" fmla="*/ 1064 w 1930"/>
              <a:gd name="T3" fmla="*/ 223 h 428"/>
              <a:gd name="T4" fmla="*/ 821 w 1930"/>
              <a:gd name="T5" fmla="*/ 366 h 428"/>
              <a:gd name="T6" fmla="*/ 916 w 1930"/>
              <a:gd name="T7" fmla="*/ 83 h 428"/>
              <a:gd name="T8" fmla="*/ 1011 w 1930"/>
              <a:gd name="T9" fmla="*/ 220 h 428"/>
              <a:gd name="T10" fmla="*/ 874 w 1930"/>
              <a:gd name="T11" fmla="*/ 128 h 428"/>
              <a:gd name="T12" fmla="*/ 907 w 1930"/>
              <a:gd name="T13" fmla="*/ 321 h 428"/>
              <a:gd name="T14" fmla="*/ 1170 w 1930"/>
              <a:gd name="T15" fmla="*/ 366 h 428"/>
              <a:gd name="T16" fmla="*/ 1226 w 1930"/>
              <a:gd name="T17" fmla="*/ 83 h 428"/>
              <a:gd name="T18" fmla="*/ 1170 w 1930"/>
              <a:gd name="T19" fmla="*/ 366 h 428"/>
              <a:gd name="T20" fmla="*/ 1394 w 1930"/>
              <a:gd name="T21" fmla="*/ 75 h 428"/>
              <a:gd name="T22" fmla="*/ 1343 w 1930"/>
              <a:gd name="T23" fmla="*/ 366 h 428"/>
              <a:gd name="T24" fmla="*/ 1391 w 1930"/>
              <a:gd name="T25" fmla="*/ 156 h 428"/>
              <a:gd name="T26" fmla="*/ 1522 w 1930"/>
              <a:gd name="T27" fmla="*/ 371 h 428"/>
              <a:gd name="T28" fmla="*/ 1578 w 1930"/>
              <a:gd name="T29" fmla="*/ 83 h 428"/>
              <a:gd name="T30" fmla="*/ 1528 w 1930"/>
              <a:gd name="T31" fmla="*/ 293 h 428"/>
              <a:gd name="T32" fmla="*/ 1880 w 1930"/>
              <a:gd name="T33" fmla="*/ 371 h 428"/>
              <a:gd name="T34" fmla="*/ 1754 w 1930"/>
              <a:gd name="T35" fmla="*/ 290 h 428"/>
              <a:gd name="T36" fmla="*/ 1673 w 1930"/>
              <a:gd name="T37" fmla="*/ 355 h 428"/>
              <a:gd name="T38" fmla="*/ 1830 w 1930"/>
              <a:gd name="T39" fmla="*/ 83 h 428"/>
              <a:gd name="T40" fmla="*/ 1838 w 1930"/>
              <a:gd name="T41" fmla="*/ 248 h 428"/>
              <a:gd name="T42" fmla="*/ 1768 w 1930"/>
              <a:gd name="T43" fmla="*/ 248 h 428"/>
              <a:gd name="T44" fmla="*/ 13 w 1930"/>
              <a:gd name="T45" fmla="*/ 292 h 428"/>
              <a:gd name="T46" fmla="*/ 13 w 1930"/>
              <a:gd name="T47" fmla="*/ 292 h 428"/>
              <a:gd name="T48" fmla="*/ 378 w 1930"/>
              <a:gd name="T49" fmla="*/ 308 h 428"/>
              <a:gd name="T50" fmla="*/ 114 w 1930"/>
              <a:gd name="T51" fmla="*/ 403 h 428"/>
              <a:gd name="T52" fmla="*/ 0 w 1930"/>
              <a:gd name="T53" fmla="*/ 223 h 428"/>
              <a:gd name="T54" fmla="*/ 131 w 1930"/>
              <a:gd name="T55" fmla="*/ 36 h 428"/>
              <a:gd name="T56" fmla="*/ 329 w 1930"/>
              <a:gd name="T57" fmla="*/ 174 h 428"/>
              <a:gd name="T58" fmla="*/ 72 w 1930"/>
              <a:gd name="T59" fmla="*/ 165 h 428"/>
              <a:gd name="T60" fmla="*/ 68 w 1930"/>
              <a:gd name="T61" fmla="*/ 272 h 428"/>
              <a:gd name="T62" fmla="*/ 246 w 1930"/>
              <a:gd name="T63" fmla="*/ 355 h 428"/>
              <a:gd name="T64" fmla="*/ 329 w 1930"/>
              <a:gd name="T65" fmla="*/ 174 h 428"/>
              <a:gd name="T66" fmla="*/ 734 w 1930"/>
              <a:gd name="T67" fmla="*/ 352 h 428"/>
              <a:gd name="T68" fmla="*/ 602 w 1930"/>
              <a:gd name="T69" fmla="*/ 262 h 428"/>
              <a:gd name="T70" fmla="*/ 566 w 1930"/>
              <a:gd name="T71" fmla="*/ 251 h 428"/>
              <a:gd name="T72" fmla="*/ 513 w 1930"/>
              <a:gd name="T73" fmla="*/ 366 h 428"/>
              <a:gd name="T74" fmla="*/ 605 w 1930"/>
              <a:gd name="T75" fmla="*/ 83 h 428"/>
              <a:gd name="T76" fmla="*/ 647 w 1930"/>
              <a:gd name="T77" fmla="*/ 237 h 428"/>
              <a:gd name="T78" fmla="*/ 600 w 1930"/>
              <a:gd name="T79" fmla="*/ 125 h 428"/>
              <a:gd name="T80" fmla="*/ 569 w 1930"/>
              <a:gd name="T81" fmla="*/ 209 h 428"/>
              <a:gd name="T82" fmla="*/ 647 w 1930"/>
              <a:gd name="T83" fmla="*/ 1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0" h="428">
                <a:moveTo>
                  <a:pt x="12" y="291"/>
                </a:moveTo>
                <a:cubicBezTo>
                  <a:pt x="12" y="292"/>
                  <a:pt x="12" y="292"/>
                  <a:pt x="12" y="292"/>
                </a:cubicBezTo>
                <a:cubicBezTo>
                  <a:pt x="12" y="291"/>
                  <a:pt x="12" y="291"/>
                  <a:pt x="12" y="291"/>
                </a:cubicBezTo>
                <a:close/>
                <a:moveTo>
                  <a:pt x="1064" y="223"/>
                </a:moveTo>
                <a:cubicBezTo>
                  <a:pt x="1064" y="308"/>
                  <a:pt x="993" y="365"/>
                  <a:pt x="918" y="366"/>
                </a:cubicBezTo>
                <a:cubicBezTo>
                  <a:pt x="821" y="366"/>
                  <a:pt x="821" y="366"/>
                  <a:pt x="821" y="366"/>
                </a:cubicBezTo>
                <a:cubicBezTo>
                  <a:pt x="823" y="83"/>
                  <a:pt x="823" y="83"/>
                  <a:pt x="823" y="83"/>
                </a:cubicBezTo>
                <a:cubicBezTo>
                  <a:pt x="916" y="83"/>
                  <a:pt x="916" y="83"/>
                  <a:pt x="916" y="83"/>
                </a:cubicBezTo>
                <a:cubicBezTo>
                  <a:pt x="1005" y="82"/>
                  <a:pt x="1064" y="138"/>
                  <a:pt x="1064" y="223"/>
                </a:cubicBezTo>
                <a:close/>
                <a:moveTo>
                  <a:pt x="1011" y="220"/>
                </a:moveTo>
                <a:cubicBezTo>
                  <a:pt x="1009" y="168"/>
                  <a:pt x="973" y="127"/>
                  <a:pt x="918" y="128"/>
                </a:cubicBezTo>
                <a:cubicBezTo>
                  <a:pt x="874" y="128"/>
                  <a:pt x="874" y="128"/>
                  <a:pt x="874" y="128"/>
                </a:cubicBezTo>
                <a:cubicBezTo>
                  <a:pt x="874" y="321"/>
                  <a:pt x="874" y="321"/>
                  <a:pt x="874" y="321"/>
                </a:cubicBezTo>
                <a:cubicBezTo>
                  <a:pt x="907" y="321"/>
                  <a:pt x="907" y="321"/>
                  <a:pt x="907" y="321"/>
                </a:cubicBezTo>
                <a:cubicBezTo>
                  <a:pt x="968" y="320"/>
                  <a:pt x="1009" y="285"/>
                  <a:pt x="1011" y="220"/>
                </a:cubicBezTo>
                <a:close/>
                <a:moveTo>
                  <a:pt x="1170" y="366"/>
                </a:moveTo>
                <a:cubicBezTo>
                  <a:pt x="1223" y="366"/>
                  <a:pt x="1223" y="366"/>
                  <a:pt x="1223" y="366"/>
                </a:cubicBezTo>
                <a:cubicBezTo>
                  <a:pt x="1226" y="83"/>
                  <a:pt x="1226" y="83"/>
                  <a:pt x="1226" y="83"/>
                </a:cubicBezTo>
                <a:cubicBezTo>
                  <a:pt x="1173" y="83"/>
                  <a:pt x="1173" y="83"/>
                  <a:pt x="1173" y="83"/>
                </a:cubicBezTo>
                <a:lnTo>
                  <a:pt x="1170" y="366"/>
                </a:lnTo>
                <a:close/>
                <a:moveTo>
                  <a:pt x="1528" y="293"/>
                </a:moveTo>
                <a:cubicBezTo>
                  <a:pt x="1394" y="75"/>
                  <a:pt x="1394" y="75"/>
                  <a:pt x="1394" y="75"/>
                </a:cubicBezTo>
                <a:cubicBezTo>
                  <a:pt x="1346" y="92"/>
                  <a:pt x="1346" y="92"/>
                  <a:pt x="1346" y="92"/>
                </a:cubicBezTo>
                <a:cubicBezTo>
                  <a:pt x="1343" y="366"/>
                  <a:pt x="1343" y="366"/>
                  <a:pt x="1343" y="366"/>
                </a:cubicBezTo>
                <a:cubicBezTo>
                  <a:pt x="1396" y="366"/>
                  <a:pt x="1396" y="366"/>
                  <a:pt x="1396" y="366"/>
                </a:cubicBezTo>
                <a:cubicBezTo>
                  <a:pt x="1391" y="156"/>
                  <a:pt x="1391" y="156"/>
                  <a:pt x="1391" y="156"/>
                </a:cubicBezTo>
                <a:cubicBezTo>
                  <a:pt x="1394" y="156"/>
                  <a:pt x="1394" y="156"/>
                  <a:pt x="1394" y="156"/>
                </a:cubicBezTo>
                <a:cubicBezTo>
                  <a:pt x="1522" y="371"/>
                  <a:pt x="1522" y="371"/>
                  <a:pt x="1522" y="371"/>
                </a:cubicBezTo>
                <a:cubicBezTo>
                  <a:pt x="1575" y="355"/>
                  <a:pt x="1575" y="355"/>
                  <a:pt x="1575" y="355"/>
                </a:cubicBezTo>
                <a:cubicBezTo>
                  <a:pt x="1578" y="83"/>
                  <a:pt x="1578" y="83"/>
                  <a:pt x="1578" y="83"/>
                </a:cubicBezTo>
                <a:cubicBezTo>
                  <a:pt x="1525" y="83"/>
                  <a:pt x="1525" y="83"/>
                  <a:pt x="1525" y="83"/>
                </a:cubicBezTo>
                <a:lnTo>
                  <a:pt x="1528" y="293"/>
                </a:lnTo>
                <a:close/>
                <a:moveTo>
                  <a:pt x="1930" y="355"/>
                </a:moveTo>
                <a:cubicBezTo>
                  <a:pt x="1880" y="371"/>
                  <a:pt x="1880" y="371"/>
                  <a:pt x="1880" y="371"/>
                </a:cubicBezTo>
                <a:cubicBezTo>
                  <a:pt x="1852" y="290"/>
                  <a:pt x="1852" y="290"/>
                  <a:pt x="1852" y="290"/>
                </a:cubicBezTo>
                <a:cubicBezTo>
                  <a:pt x="1754" y="290"/>
                  <a:pt x="1754" y="290"/>
                  <a:pt x="1754" y="290"/>
                </a:cubicBezTo>
                <a:cubicBezTo>
                  <a:pt x="1721" y="371"/>
                  <a:pt x="1721" y="371"/>
                  <a:pt x="1721" y="371"/>
                </a:cubicBezTo>
                <a:cubicBezTo>
                  <a:pt x="1673" y="355"/>
                  <a:pt x="1673" y="355"/>
                  <a:pt x="1673" y="355"/>
                </a:cubicBezTo>
                <a:cubicBezTo>
                  <a:pt x="1782" y="83"/>
                  <a:pt x="1782" y="83"/>
                  <a:pt x="1782" y="83"/>
                </a:cubicBezTo>
                <a:cubicBezTo>
                  <a:pt x="1830" y="83"/>
                  <a:pt x="1830" y="83"/>
                  <a:pt x="1830" y="83"/>
                </a:cubicBezTo>
                <a:lnTo>
                  <a:pt x="1930" y="355"/>
                </a:lnTo>
                <a:close/>
                <a:moveTo>
                  <a:pt x="1838" y="248"/>
                </a:moveTo>
                <a:cubicBezTo>
                  <a:pt x="1805" y="137"/>
                  <a:pt x="1805" y="137"/>
                  <a:pt x="1805" y="137"/>
                </a:cubicBezTo>
                <a:cubicBezTo>
                  <a:pt x="1768" y="248"/>
                  <a:pt x="1768" y="248"/>
                  <a:pt x="1768" y="248"/>
                </a:cubicBezTo>
                <a:lnTo>
                  <a:pt x="1838" y="248"/>
                </a:lnTo>
                <a:close/>
                <a:moveTo>
                  <a:pt x="13" y="292"/>
                </a:moveTo>
                <a:cubicBezTo>
                  <a:pt x="13" y="292"/>
                  <a:pt x="13" y="292"/>
                  <a:pt x="13" y="292"/>
                </a:cubicBezTo>
                <a:cubicBezTo>
                  <a:pt x="13" y="292"/>
                  <a:pt x="13" y="292"/>
                  <a:pt x="13" y="292"/>
                </a:cubicBezTo>
                <a:close/>
                <a:moveTo>
                  <a:pt x="384" y="154"/>
                </a:moveTo>
                <a:cubicBezTo>
                  <a:pt x="403" y="205"/>
                  <a:pt x="400" y="259"/>
                  <a:pt x="378" y="308"/>
                </a:cubicBezTo>
                <a:cubicBezTo>
                  <a:pt x="356" y="356"/>
                  <a:pt x="316" y="392"/>
                  <a:pt x="266" y="410"/>
                </a:cubicBezTo>
                <a:cubicBezTo>
                  <a:pt x="216" y="428"/>
                  <a:pt x="162" y="426"/>
                  <a:pt x="114" y="403"/>
                </a:cubicBezTo>
                <a:cubicBezTo>
                  <a:pt x="66" y="381"/>
                  <a:pt x="30" y="341"/>
                  <a:pt x="13" y="292"/>
                </a:cubicBezTo>
                <a:cubicBezTo>
                  <a:pt x="4" y="269"/>
                  <a:pt x="0" y="246"/>
                  <a:pt x="0" y="223"/>
                </a:cubicBezTo>
                <a:cubicBezTo>
                  <a:pt x="0" y="195"/>
                  <a:pt x="6" y="167"/>
                  <a:pt x="18" y="141"/>
                </a:cubicBezTo>
                <a:cubicBezTo>
                  <a:pt x="40" y="92"/>
                  <a:pt x="80" y="55"/>
                  <a:pt x="131" y="36"/>
                </a:cubicBezTo>
                <a:cubicBezTo>
                  <a:pt x="234" y="0"/>
                  <a:pt x="347" y="53"/>
                  <a:pt x="384" y="154"/>
                </a:cubicBezTo>
                <a:close/>
                <a:moveTo>
                  <a:pt x="329" y="174"/>
                </a:moveTo>
                <a:cubicBezTo>
                  <a:pt x="303" y="103"/>
                  <a:pt x="223" y="66"/>
                  <a:pt x="151" y="91"/>
                </a:cubicBezTo>
                <a:cubicBezTo>
                  <a:pt x="116" y="105"/>
                  <a:pt x="87" y="131"/>
                  <a:pt x="72" y="165"/>
                </a:cubicBezTo>
                <a:cubicBezTo>
                  <a:pt x="56" y="199"/>
                  <a:pt x="55" y="237"/>
                  <a:pt x="68" y="272"/>
                </a:cubicBezTo>
                <a:cubicBezTo>
                  <a:pt x="68" y="272"/>
                  <a:pt x="68" y="272"/>
                  <a:pt x="68" y="272"/>
                </a:cubicBezTo>
                <a:cubicBezTo>
                  <a:pt x="80" y="307"/>
                  <a:pt x="106" y="334"/>
                  <a:pt x="139" y="350"/>
                </a:cubicBezTo>
                <a:cubicBezTo>
                  <a:pt x="173" y="366"/>
                  <a:pt x="211" y="368"/>
                  <a:pt x="246" y="355"/>
                </a:cubicBezTo>
                <a:cubicBezTo>
                  <a:pt x="281" y="342"/>
                  <a:pt x="309" y="316"/>
                  <a:pt x="325" y="283"/>
                </a:cubicBezTo>
                <a:cubicBezTo>
                  <a:pt x="341" y="249"/>
                  <a:pt x="342" y="210"/>
                  <a:pt x="329" y="174"/>
                </a:cubicBezTo>
                <a:close/>
                <a:moveTo>
                  <a:pt x="647" y="237"/>
                </a:moveTo>
                <a:cubicBezTo>
                  <a:pt x="734" y="352"/>
                  <a:pt x="734" y="352"/>
                  <a:pt x="734" y="352"/>
                </a:cubicBezTo>
                <a:cubicBezTo>
                  <a:pt x="681" y="371"/>
                  <a:pt x="681" y="371"/>
                  <a:pt x="681" y="371"/>
                </a:cubicBezTo>
                <a:cubicBezTo>
                  <a:pt x="602" y="262"/>
                  <a:pt x="602" y="262"/>
                  <a:pt x="602" y="262"/>
                </a:cubicBezTo>
                <a:cubicBezTo>
                  <a:pt x="598" y="255"/>
                  <a:pt x="592" y="252"/>
                  <a:pt x="583" y="251"/>
                </a:cubicBezTo>
                <a:cubicBezTo>
                  <a:pt x="566" y="251"/>
                  <a:pt x="566" y="251"/>
                  <a:pt x="566" y="251"/>
                </a:cubicBezTo>
                <a:cubicBezTo>
                  <a:pt x="566" y="366"/>
                  <a:pt x="566" y="366"/>
                  <a:pt x="566" y="366"/>
                </a:cubicBezTo>
                <a:cubicBezTo>
                  <a:pt x="513" y="366"/>
                  <a:pt x="513" y="366"/>
                  <a:pt x="513" y="366"/>
                </a:cubicBezTo>
                <a:cubicBezTo>
                  <a:pt x="516" y="83"/>
                  <a:pt x="516" y="83"/>
                  <a:pt x="516" y="83"/>
                </a:cubicBezTo>
                <a:cubicBezTo>
                  <a:pt x="605" y="83"/>
                  <a:pt x="605" y="83"/>
                  <a:pt x="605" y="83"/>
                </a:cubicBezTo>
                <a:cubicBezTo>
                  <a:pt x="674" y="83"/>
                  <a:pt x="702" y="120"/>
                  <a:pt x="703" y="165"/>
                </a:cubicBezTo>
                <a:cubicBezTo>
                  <a:pt x="702" y="200"/>
                  <a:pt x="680" y="226"/>
                  <a:pt x="647" y="237"/>
                </a:cubicBezTo>
                <a:close/>
                <a:moveTo>
                  <a:pt x="647" y="165"/>
                </a:moveTo>
                <a:cubicBezTo>
                  <a:pt x="647" y="139"/>
                  <a:pt x="625" y="125"/>
                  <a:pt x="600" y="125"/>
                </a:cubicBezTo>
                <a:cubicBezTo>
                  <a:pt x="569" y="125"/>
                  <a:pt x="569" y="125"/>
                  <a:pt x="569" y="125"/>
                </a:cubicBezTo>
                <a:cubicBezTo>
                  <a:pt x="569" y="209"/>
                  <a:pt x="569" y="209"/>
                  <a:pt x="569" y="209"/>
                </a:cubicBezTo>
                <a:cubicBezTo>
                  <a:pt x="600" y="209"/>
                  <a:pt x="600" y="209"/>
                  <a:pt x="600" y="209"/>
                </a:cubicBezTo>
                <a:cubicBezTo>
                  <a:pt x="616" y="209"/>
                  <a:pt x="647" y="202"/>
                  <a:pt x="647"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9" name="Ahead of change (PHJU)"/>
          <p:cNvSpPr>
            <a:spLocks noGrp="1" noSelect="1" noChangeAspect="1"/>
          </p:cNvSpPr>
          <p:nvPr userDrawn="1">
            <p:ph type="body" idx="1000" hasCustomPrompt="1"/>
            <p:custDataLst>
              <p:custData r:id="rId3"/>
            </p:custDataLst>
          </p:nvPr>
        </p:nvSpPr>
        <p:spPr bwMode="gray">
          <a:xfrm>
            <a:off x="463116" y="6418800"/>
            <a:ext cx="900000" cy="117288"/>
          </a:xfrm>
          <a:custGeom>
            <a:avLst/>
            <a:gdLst>
              <a:gd name="T0" fmla="*/ 2256 w 2302"/>
              <a:gd name="T1" fmla="*/ 152 h 301"/>
              <a:gd name="T2" fmla="*/ 2299 w 2302"/>
              <a:gd name="T3" fmla="*/ 177 h 301"/>
              <a:gd name="T4" fmla="*/ 2232 w 2302"/>
              <a:gd name="T5" fmla="*/ 234 h 301"/>
              <a:gd name="T6" fmla="*/ 2232 w 2302"/>
              <a:gd name="T7" fmla="*/ 199 h 301"/>
              <a:gd name="T8" fmla="*/ 2024 w 2302"/>
              <a:gd name="T9" fmla="*/ 164 h 301"/>
              <a:gd name="T10" fmla="*/ 2053 w 2302"/>
              <a:gd name="T11" fmla="*/ 197 h 301"/>
              <a:gd name="T12" fmla="*/ 2125 w 2302"/>
              <a:gd name="T13" fmla="*/ 97 h 301"/>
              <a:gd name="T14" fmla="*/ 2040 w 2302"/>
              <a:gd name="T15" fmla="*/ 94 h 301"/>
              <a:gd name="T16" fmla="*/ 2082 w 2302"/>
              <a:gd name="T17" fmla="*/ 213 h 301"/>
              <a:gd name="T18" fmla="*/ 2011 w 2302"/>
              <a:gd name="T19" fmla="*/ 245 h 301"/>
              <a:gd name="T20" fmla="*/ 1817 w 2302"/>
              <a:gd name="T21" fmla="*/ 231 h 301"/>
              <a:gd name="T22" fmla="*/ 1887 w 2302"/>
              <a:gd name="T23" fmla="*/ 133 h 301"/>
              <a:gd name="T24" fmla="*/ 1952 w 2302"/>
              <a:gd name="T25" fmla="*/ 231 h 301"/>
              <a:gd name="T26" fmla="*/ 1859 w 2302"/>
              <a:gd name="T27" fmla="*/ 119 h 301"/>
              <a:gd name="T28" fmla="*/ 1817 w 2302"/>
              <a:gd name="T29" fmla="*/ 231 h 301"/>
              <a:gd name="T30" fmla="*/ 1714 w 2302"/>
              <a:gd name="T31" fmla="*/ 132 h 301"/>
              <a:gd name="T32" fmla="*/ 1701 w 2302"/>
              <a:gd name="T33" fmla="*/ 234 h 301"/>
              <a:gd name="T34" fmla="*/ 1784 w 2302"/>
              <a:gd name="T35" fmla="*/ 231 h 301"/>
              <a:gd name="T36" fmla="*/ 1742 w 2302"/>
              <a:gd name="T37" fmla="*/ 117 h 301"/>
              <a:gd name="T38" fmla="*/ 1701 w 2302"/>
              <a:gd name="T39" fmla="*/ 234 h 301"/>
              <a:gd name="T40" fmla="*/ 1522 w 2302"/>
              <a:gd name="T41" fmla="*/ 159 h 301"/>
              <a:gd name="T42" fmla="*/ 1571 w 2302"/>
              <a:gd name="T43" fmla="*/ 231 h 301"/>
              <a:gd name="T44" fmla="*/ 1563 w 2302"/>
              <a:gd name="T45" fmla="*/ 94 h 301"/>
              <a:gd name="T46" fmla="*/ 1479 w 2302"/>
              <a:gd name="T47" fmla="*/ 4 h 301"/>
              <a:gd name="T48" fmla="*/ 1453 w 2302"/>
              <a:gd name="T49" fmla="*/ 210 h 301"/>
              <a:gd name="T50" fmla="*/ 1368 w 2302"/>
              <a:gd name="T51" fmla="*/ 164 h 301"/>
              <a:gd name="T52" fmla="*/ 1454 w 2302"/>
              <a:gd name="T53" fmla="*/ 121 h 301"/>
              <a:gd name="T54" fmla="*/ 1397 w 2302"/>
              <a:gd name="T55" fmla="*/ 234 h 301"/>
              <a:gd name="T56" fmla="*/ 1197 w 2302"/>
              <a:gd name="T57" fmla="*/ 132 h 301"/>
              <a:gd name="T58" fmla="*/ 1197 w 2302"/>
              <a:gd name="T59" fmla="*/ 97 h 301"/>
              <a:gd name="T60" fmla="*/ 1222 w 2302"/>
              <a:gd name="T61" fmla="*/ 45 h 301"/>
              <a:gd name="T62" fmla="*/ 1154 w 2302"/>
              <a:gd name="T63" fmla="*/ 52 h 301"/>
              <a:gd name="T64" fmla="*/ 1132 w 2302"/>
              <a:gd name="T65" fmla="*/ 132 h 301"/>
              <a:gd name="T66" fmla="*/ 1040 w 2302"/>
              <a:gd name="T67" fmla="*/ 198 h 301"/>
              <a:gd name="T68" fmla="*/ 1070 w 2302"/>
              <a:gd name="T69" fmla="*/ 164 h 301"/>
              <a:gd name="T70" fmla="*/ 1113 w 2302"/>
              <a:gd name="T71" fmla="*/ 164 h 301"/>
              <a:gd name="T72" fmla="*/ 1040 w 2302"/>
              <a:gd name="T73" fmla="*/ 234 h 301"/>
              <a:gd name="T74" fmla="*/ 796 w 2302"/>
              <a:gd name="T75" fmla="*/ 132 h 301"/>
              <a:gd name="T76" fmla="*/ 784 w 2302"/>
              <a:gd name="T77" fmla="*/ 234 h 301"/>
              <a:gd name="T78" fmla="*/ 867 w 2302"/>
              <a:gd name="T79" fmla="*/ 231 h 301"/>
              <a:gd name="T80" fmla="*/ 825 w 2302"/>
              <a:gd name="T81" fmla="*/ 116 h 301"/>
              <a:gd name="T82" fmla="*/ 784 w 2302"/>
              <a:gd name="T83" fmla="*/ 234 h 301"/>
              <a:gd name="T84" fmla="*/ 624 w 2302"/>
              <a:gd name="T85" fmla="*/ 132 h 301"/>
              <a:gd name="T86" fmla="*/ 611 w 2302"/>
              <a:gd name="T87" fmla="*/ 234 h 301"/>
              <a:gd name="T88" fmla="*/ 694 w 2302"/>
              <a:gd name="T89" fmla="*/ 231 h 301"/>
              <a:gd name="T90" fmla="*/ 652 w 2302"/>
              <a:gd name="T91" fmla="*/ 117 h 301"/>
              <a:gd name="T92" fmla="*/ 611 w 2302"/>
              <a:gd name="T93" fmla="*/ 234 h 301"/>
              <a:gd name="T94" fmla="*/ 484 w 2302"/>
              <a:gd name="T95" fmla="*/ 152 h 301"/>
              <a:gd name="T96" fmla="*/ 527 w 2302"/>
              <a:gd name="T97" fmla="*/ 177 h 301"/>
              <a:gd name="T98" fmla="*/ 460 w 2302"/>
              <a:gd name="T99" fmla="*/ 234 h 301"/>
              <a:gd name="T100" fmla="*/ 460 w 2302"/>
              <a:gd name="T101" fmla="*/ 199 h 301"/>
              <a:gd name="T102" fmla="*/ 262 w 2302"/>
              <a:gd name="T103" fmla="*/ 231 h 301"/>
              <a:gd name="T104" fmla="*/ 311 w 2302"/>
              <a:gd name="T105" fmla="*/ 156 h 301"/>
              <a:gd name="T106" fmla="*/ 354 w 2302"/>
              <a:gd name="T107" fmla="*/ 154 h 301"/>
              <a:gd name="T108" fmla="*/ 262 w 2302"/>
              <a:gd name="T109" fmla="*/ 4 h 301"/>
              <a:gd name="T110" fmla="*/ 68 w 2302"/>
              <a:gd name="T111" fmla="*/ 170 h 301"/>
              <a:gd name="T112" fmla="*/ 109 w 2302"/>
              <a:gd name="T113" fmla="*/ 133 h 301"/>
              <a:gd name="T114" fmla="*/ 0 w 2302"/>
              <a:gd name="T115" fmla="*/ 231 h 301"/>
              <a:gd name="T116" fmla="*/ 140 w 2302"/>
              <a:gd name="T117" fmla="*/ 207 h 301"/>
              <a:gd name="T118" fmla="*/ 98 w 2302"/>
              <a:gd name="T119"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2" h="301">
                <a:moveTo>
                  <a:pt x="2196" y="152"/>
                </a:moveTo>
                <a:cubicBezTo>
                  <a:pt x="2200" y="136"/>
                  <a:pt x="2211" y="129"/>
                  <a:pt x="2228" y="129"/>
                </a:cubicBezTo>
                <a:cubicBezTo>
                  <a:pt x="2245" y="129"/>
                  <a:pt x="2254" y="138"/>
                  <a:pt x="2256" y="152"/>
                </a:cubicBezTo>
                <a:lnTo>
                  <a:pt x="2196" y="152"/>
                </a:lnTo>
                <a:close/>
                <a:moveTo>
                  <a:pt x="2197" y="177"/>
                </a:moveTo>
                <a:cubicBezTo>
                  <a:pt x="2299" y="177"/>
                  <a:pt x="2299" y="177"/>
                  <a:pt x="2299" y="177"/>
                </a:cubicBezTo>
                <a:cubicBezTo>
                  <a:pt x="2302" y="130"/>
                  <a:pt x="2276" y="94"/>
                  <a:pt x="2228" y="94"/>
                </a:cubicBezTo>
                <a:cubicBezTo>
                  <a:pt x="2186" y="94"/>
                  <a:pt x="2153" y="123"/>
                  <a:pt x="2153" y="164"/>
                </a:cubicBezTo>
                <a:cubicBezTo>
                  <a:pt x="2153" y="205"/>
                  <a:pt x="2184" y="234"/>
                  <a:pt x="2232" y="234"/>
                </a:cubicBezTo>
                <a:cubicBezTo>
                  <a:pt x="2260" y="234"/>
                  <a:pt x="2277" y="225"/>
                  <a:pt x="2290" y="214"/>
                </a:cubicBezTo>
                <a:cubicBezTo>
                  <a:pt x="2265" y="188"/>
                  <a:pt x="2265" y="188"/>
                  <a:pt x="2265" y="188"/>
                </a:cubicBezTo>
                <a:cubicBezTo>
                  <a:pt x="2259" y="193"/>
                  <a:pt x="2247" y="199"/>
                  <a:pt x="2232" y="199"/>
                </a:cubicBezTo>
                <a:cubicBezTo>
                  <a:pt x="2212" y="199"/>
                  <a:pt x="2201" y="191"/>
                  <a:pt x="2197" y="177"/>
                </a:cubicBezTo>
                <a:close/>
                <a:moveTo>
                  <a:pt x="2053" y="197"/>
                </a:moveTo>
                <a:cubicBezTo>
                  <a:pt x="2035" y="197"/>
                  <a:pt x="2024" y="185"/>
                  <a:pt x="2024" y="164"/>
                </a:cubicBezTo>
                <a:cubicBezTo>
                  <a:pt x="2024" y="144"/>
                  <a:pt x="2035" y="132"/>
                  <a:pt x="2053" y="132"/>
                </a:cubicBezTo>
                <a:cubicBezTo>
                  <a:pt x="2071" y="132"/>
                  <a:pt x="2083" y="144"/>
                  <a:pt x="2083" y="164"/>
                </a:cubicBezTo>
                <a:cubicBezTo>
                  <a:pt x="2083" y="185"/>
                  <a:pt x="2071" y="197"/>
                  <a:pt x="2053" y="197"/>
                </a:cubicBezTo>
                <a:close/>
                <a:moveTo>
                  <a:pt x="2052" y="301"/>
                </a:moveTo>
                <a:cubicBezTo>
                  <a:pt x="2091" y="301"/>
                  <a:pt x="2125" y="282"/>
                  <a:pt x="2125" y="231"/>
                </a:cubicBezTo>
                <a:cubicBezTo>
                  <a:pt x="2125" y="97"/>
                  <a:pt x="2125" y="97"/>
                  <a:pt x="2125" y="97"/>
                </a:cubicBezTo>
                <a:cubicBezTo>
                  <a:pt x="2082" y="97"/>
                  <a:pt x="2082" y="97"/>
                  <a:pt x="2082" y="97"/>
                </a:cubicBezTo>
                <a:cubicBezTo>
                  <a:pt x="2083" y="118"/>
                  <a:pt x="2083" y="118"/>
                  <a:pt x="2083" y="118"/>
                </a:cubicBezTo>
                <a:cubicBezTo>
                  <a:pt x="2075" y="104"/>
                  <a:pt x="2062" y="94"/>
                  <a:pt x="2040" y="94"/>
                </a:cubicBezTo>
                <a:cubicBezTo>
                  <a:pt x="2008" y="94"/>
                  <a:pt x="1980" y="122"/>
                  <a:pt x="1980" y="164"/>
                </a:cubicBezTo>
                <a:cubicBezTo>
                  <a:pt x="1980" y="205"/>
                  <a:pt x="2008" y="234"/>
                  <a:pt x="2041" y="234"/>
                </a:cubicBezTo>
                <a:cubicBezTo>
                  <a:pt x="2061" y="234"/>
                  <a:pt x="2075" y="225"/>
                  <a:pt x="2082" y="213"/>
                </a:cubicBezTo>
                <a:cubicBezTo>
                  <a:pt x="2082" y="229"/>
                  <a:pt x="2082" y="229"/>
                  <a:pt x="2082" y="229"/>
                </a:cubicBezTo>
                <a:cubicBezTo>
                  <a:pt x="2082" y="254"/>
                  <a:pt x="2070" y="265"/>
                  <a:pt x="2050" y="265"/>
                </a:cubicBezTo>
                <a:cubicBezTo>
                  <a:pt x="2031" y="265"/>
                  <a:pt x="2020" y="256"/>
                  <a:pt x="2011" y="245"/>
                </a:cubicBezTo>
                <a:cubicBezTo>
                  <a:pt x="1981" y="268"/>
                  <a:pt x="1981" y="268"/>
                  <a:pt x="1981" y="268"/>
                </a:cubicBezTo>
                <a:cubicBezTo>
                  <a:pt x="1996" y="288"/>
                  <a:pt x="2017" y="301"/>
                  <a:pt x="2052" y="301"/>
                </a:cubicBezTo>
                <a:close/>
                <a:moveTo>
                  <a:pt x="1817" y="231"/>
                </a:moveTo>
                <a:cubicBezTo>
                  <a:pt x="1860" y="231"/>
                  <a:pt x="1860" y="231"/>
                  <a:pt x="1860" y="231"/>
                </a:cubicBezTo>
                <a:cubicBezTo>
                  <a:pt x="1860" y="159"/>
                  <a:pt x="1860" y="159"/>
                  <a:pt x="1860" y="159"/>
                </a:cubicBezTo>
                <a:cubicBezTo>
                  <a:pt x="1860" y="142"/>
                  <a:pt x="1870" y="133"/>
                  <a:pt x="1887" y="133"/>
                </a:cubicBezTo>
                <a:cubicBezTo>
                  <a:pt x="1902" y="133"/>
                  <a:pt x="1909" y="141"/>
                  <a:pt x="1909" y="156"/>
                </a:cubicBezTo>
                <a:cubicBezTo>
                  <a:pt x="1909" y="231"/>
                  <a:pt x="1909" y="231"/>
                  <a:pt x="1909" y="231"/>
                </a:cubicBezTo>
                <a:cubicBezTo>
                  <a:pt x="1952" y="231"/>
                  <a:pt x="1952" y="231"/>
                  <a:pt x="1952" y="231"/>
                </a:cubicBezTo>
                <a:cubicBezTo>
                  <a:pt x="1952" y="154"/>
                  <a:pt x="1952" y="154"/>
                  <a:pt x="1952" y="154"/>
                </a:cubicBezTo>
                <a:cubicBezTo>
                  <a:pt x="1952" y="115"/>
                  <a:pt x="1931" y="94"/>
                  <a:pt x="1901" y="94"/>
                </a:cubicBezTo>
                <a:cubicBezTo>
                  <a:pt x="1883" y="94"/>
                  <a:pt x="1867" y="103"/>
                  <a:pt x="1859" y="119"/>
                </a:cubicBezTo>
                <a:cubicBezTo>
                  <a:pt x="1860" y="97"/>
                  <a:pt x="1860" y="97"/>
                  <a:pt x="1860" y="97"/>
                </a:cubicBezTo>
                <a:cubicBezTo>
                  <a:pt x="1817" y="97"/>
                  <a:pt x="1817" y="97"/>
                  <a:pt x="1817" y="97"/>
                </a:cubicBezTo>
                <a:lnTo>
                  <a:pt x="1817" y="231"/>
                </a:lnTo>
                <a:close/>
                <a:moveTo>
                  <a:pt x="1714" y="197"/>
                </a:moveTo>
                <a:cubicBezTo>
                  <a:pt x="1696" y="197"/>
                  <a:pt x="1686" y="184"/>
                  <a:pt x="1686" y="164"/>
                </a:cubicBezTo>
                <a:cubicBezTo>
                  <a:pt x="1686" y="144"/>
                  <a:pt x="1696" y="132"/>
                  <a:pt x="1714" y="132"/>
                </a:cubicBezTo>
                <a:cubicBezTo>
                  <a:pt x="1732" y="132"/>
                  <a:pt x="1742" y="144"/>
                  <a:pt x="1742" y="164"/>
                </a:cubicBezTo>
                <a:cubicBezTo>
                  <a:pt x="1742" y="184"/>
                  <a:pt x="1732" y="197"/>
                  <a:pt x="1714" y="197"/>
                </a:cubicBezTo>
                <a:close/>
                <a:moveTo>
                  <a:pt x="1701" y="234"/>
                </a:moveTo>
                <a:cubicBezTo>
                  <a:pt x="1721" y="234"/>
                  <a:pt x="1735" y="224"/>
                  <a:pt x="1742" y="211"/>
                </a:cubicBezTo>
                <a:cubicBezTo>
                  <a:pt x="1742" y="231"/>
                  <a:pt x="1742" y="231"/>
                  <a:pt x="1742" y="231"/>
                </a:cubicBezTo>
                <a:cubicBezTo>
                  <a:pt x="1784" y="231"/>
                  <a:pt x="1784" y="231"/>
                  <a:pt x="1784" y="231"/>
                </a:cubicBezTo>
                <a:cubicBezTo>
                  <a:pt x="1784" y="97"/>
                  <a:pt x="1784" y="97"/>
                  <a:pt x="1784" y="97"/>
                </a:cubicBezTo>
                <a:cubicBezTo>
                  <a:pt x="1742" y="97"/>
                  <a:pt x="1742" y="97"/>
                  <a:pt x="1742" y="97"/>
                </a:cubicBezTo>
                <a:cubicBezTo>
                  <a:pt x="1742" y="117"/>
                  <a:pt x="1742" y="117"/>
                  <a:pt x="1742" y="117"/>
                </a:cubicBezTo>
                <a:cubicBezTo>
                  <a:pt x="1735" y="103"/>
                  <a:pt x="1722" y="94"/>
                  <a:pt x="1701" y="94"/>
                </a:cubicBezTo>
                <a:cubicBezTo>
                  <a:pt x="1668" y="94"/>
                  <a:pt x="1642" y="123"/>
                  <a:pt x="1642" y="164"/>
                </a:cubicBezTo>
                <a:cubicBezTo>
                  <a:pt x="1642" y="205"/>
                  <a:pt x="1669" y="234"/>
                  <a:pt x="1701" y="234"/>
                </a:cubicBezTo>
                <a:close/>
                <a:moveTo>
                  <a:pt x="1479" y="231"/>
                </a:moveTo>
                <a:cubicBezTo>
                  <a:pt x="1522" y="231"/>
                  <a:pt x="1522" y="231"/>
                  <a:pt x="1522" y="231"/>
                </a:cubicBezTo>
                <a:cubicBezTo>
                  <a:pt x="1522" y="159"/>
                  <a:pt x="1522" y="159"/>
                  <a:pt x="1522" y="159"/>
                </a:cubicBezTo>
                <a:cubicBezTo>
                  <a:pt x="1522" y="142"/>
                  <a:pt x="1532" y="133"/>
                  <a:pt x="1549" y="133"/>
                </a:cubicBezTo>
                <a:cubicBezTo>
                  <a:pt x="1564" y="133"/>
                  <a:pt x="1571" y="141"/>
                  <a:pt x="1571" y="156"/>
                </a:cubicBezTo>
                <a:cubicBezTo>
                  <a:pt x="1571" y="231"/>
                  <a:pt x="1571" y="231"/>
                  <a:pt x="1571" y="231"/>
                </a:cubicBezTo>
                <a:cubicBezTo>
                  <a:pt x="1614" y="231"/>
                  <a:pt x="1614" y="231"/>
                  <a:pt x="1614" y="231"/>
                </a:cubicBezTo>
                <a:cubicBezTo>
                  <a:pt x="1614" y="154"/>
                  <a:pt x="1614" y="154"/>
                  <a:pt x="1614" y="154"/>
                </a:cubicBezTo>
                <a:cubicBezTo>
                  <a:pt x="1614" y="115"/>
                  <a:pt x="1592" y="94"/>
                  <a:pt x="1563" y="94"/>
                </a:cubicBezTo>
                <a:cubicBezTo>
                  <a:pt x="1545" y="94"/>
                  <a:pt x="1530" y="103"/>
                  <a:pt x="1522" y="118"/>
                </a:cubicBezTo>
                <a:cubicBezTo>
                  <a:pt x="1522" y="4"/>
                  <a:pt x="1522" y="4"/>
                  <a:pt x="1522" y="4"/>
                </a:cubicBezTo>
                <a:cubicBezTo>
                  <a:pt x="1479" y="4"/>
                  <a:pt x="1479" y="4"/>
                  <a:pt x="1479" y="4"/>
                </a:cubicBezTo>
                <a:lnTo>
                  <a:pt x="1479" y="231"/>
                </a:lnTo>
                <a:close/>
                <a:moveTo>
                  <a:pt x="1397" y="234"/>
                </a:moveTo>
                <a:cubicBezTo>
                  <a:pt x="1424" y="234"/>
                  <a:pt x="1440" y="224"/>
                  <a:pt x="1453" y="210"/>
                </a:cubicBezTo>
                <a:cubicBezTo>
                  <a:pt x="1425" y="184"/>
                  <a:pt x="1425" y="184"/>
                  <a:pt x="1425" y="184"/>
                </a:cubicBezTo>
                <a:cubicBezTo>
                  <a:pt x="1418" y="191"/>
                  <a:pt x="1411" y="197"/>
                  <a:pt x="1397" y="197"/>
                </a:cubicBezTo>
                <a:cubicBezTo>
                  <a:pt x="1378" y="197"/>
                  <a:pt x="1368" y="183"/>
                  <a:pt x="1368" y="164"/>
                </a:cubicBezTo>
                <a:cubicBezTo>
                  <a:pt x="1368" y="145"/>
                  <a:pt x="1378" y="131"/>
                  <a:pt x="1397" y="131"/>
                </a:cubicBezTo>
                <a:cubicBezTo>
                  <a:pt x="1408" y="131"/>
                  <a:pt x="1419" y="137"/>
                  <a:pt x="1424" y="145"/>
                </a:cubicBezTo>
                <a:cubicBezTo>
                  <a:pt x="1454" y="121"/>
                  <a:pt x="1454" y="121"/>
                  <a:pt x="1454" y="121"/>
                </a:cubicBezTo>
                <a:cubicBezTo>
                  <a:pt x="1440" y="104"/>
                  <a:pt x="1424" y="94"/>
                  <a:pt x="1397" y="94"/>
                </a:cubicBezTo>
                <a:cubicBezTo>
                  <a:pt x="1356" y="94"/>
                  <a:pt x="1324" y="123"/>
                  <a:pt x="1324" y="164"/>
                </a:cubicBezTo>
                <a:cubicBezTo>
                  <a:pt x="1324" y="205"/>
                  <a:pt x="1356" y="234"/>
                  <a:pt x="1397" y="234"/>
                </a:cubicBezTo>
                <a:close/>
                <a:moveTo>
                  <a:pt x="1154" y="231"/>
                </a:moveTo>
                <a:cubicBezTo>
                  <a:pt x="1197" y="231"/>
                  <a:pt x="1197" y="231"/>
                  <a:pt x="1197" y="231"/>
                </a:cubicBezTo>
                <a:cubicBezTo>
                  <a:pt x="1197" y="132"/>
                  <a:pt x="1197" y="132"/>
                  <a:pt x="1197" y="132"/>
                </a:cubicBezTo>
                <a:cubicBezTo>
                  <a:pt x="1233" y="132"/>
                  <a:pt x="1233" y="132"/>
                  <a:pt x="1233" y="132"/>
                </a:cubicBezTo>
                <a:cubicBezTo>
                  <a:pt x="1233" y="97"/>
                  <a:pt x="1233" y="97"/>
                  <a:pt x="1233" y="97"/>
                </a:cubicBezTo>
                <a:cubicBezTo>
                  <a:pt x="1197" y="97"/>
                  <a:pt x="1197" y="97"/>
                  <a:pt x="1197" y="97"/>
                </a:cubicBezTo>
                <a:cubicBezTo>
                  <a:pt x="1197" y="51"/>
                  <a:pt x="1197" y="51"/>
                  <a:pt x="1197" y="51"/>
                </a:cubicBezTo>
                <a:cubicBezTo>
                  <a:pt x="1197" y="41"/>
                  <a:pt x="1202" y="38"/>
                  <a:pt x="1208" y="38"/>
                </a:cubicBezTo>
                <a:cubicBezTo>
                  <a:pt x="1215" y="38"/>
                  <a:pt x="1219" y="41"/>
                  <a:pt x="1222" y="45"/>
                </a:cubicBezTo>
                <a:cubicBezTo>
                  <a:pt x="1245" y="17"/>
                  <a:pt x="1245" y="17"/>
                  <a:pt x="1245" y="17"/>
                </a:cubicBezTo>
                <a:cubicBezTo>
                  <a:pt x="1235" y="5"/>
                  <a:pt x="1223" y="0"/>
                  <a:pt x="1204" y="0"/>
                </a:cubicBezTo>
                <a:cubicBezTo>
                  <a:pt x="1171" y="0"/>
                  <a:pt x="1154" y="17"/>
                  <a:pt x="1154" y="52"/>
                </a:cubicBezTo>
                <a:cubicBezTo>
                  <a:pt x="1154" y="97"/>
                  <a:pt x="1154" y="97"/>
                  <a:pt x="1154" y="97"/>
                </a:cubicBezTo>
                <a:cubicBezTo>
                  <a:pt x="1132" y="97"/>
                  <a:pt x="1132" y="97"/>
                  <a:pt x="1132" y="97"/>
                </a:cubicBezTo>
                <a:cubicBezTo>
                  <a:pt x="1132" y="132"/>
                  <a:pt x="1132" y="132"/>
                  <a:pt x="1132" y="132"/>
                </a:cubicBezTo>
                <a:cubicBezTo>
                  <a:pt x="1154" y="132"/>
                  <a:pt x="1154" y="132"/>
                  <a:pt x="1154" y="132"/>
                </a:cubicBezTo>
                <a:lnTo>
                  <a:pt x="1154" y="231"/>
                </a:lnTo>
                <a:close/>
                <a:moveTo>
                  <a:pt x="1040" y="198"/>
                </a:moveTo>
                <a:cubicBezTo>
                  <a:pt x="1021" y="198"/>
                  <a:pt x="1009" y="184"/>
                  <a:pt x="1009" y="164"/>
                </a:cubicBezTo>
                <a:cubicBezTo>
                  <a:pt x="1009" y="144"/>
                  <a:pt x="1021" y="131"/>
                  <a:pt x="1040" y="131"/>
                </a:cubicBezTo>
                <a:cubicBezTo>
                  <a:pt x="1059" y="131"/>
                  <a:pt x="1070" y="144"/>
                  <a:pt x="1070" y="164"/>
                </a:cubicBezTo>
                <a:cubicBezTo>
                  <a:pt x="1070" y="184"/>
                  <a:pt x="1059" y="198"/>
                  <a:pt x="1040" y="198"/>
                </a:cubicBezTo>
                <a:close/>
                <a:moveTo>
                  <a:pt x="1040" y="234"/>
                </a:moveTo>
                <a:cubicBezTo>
                  <a:pt x="1081" y="234"/>
                  <a:pt x="1113" y="205"/>
                  <a:pt x="1113" y="164"/>
                </a:cubicBezTo>
                <a:cubicBezTo>
                  <a:pt x="1113" y="123"/>
                  <a:pt x="1081" y="94"/>
                  <a:pt x="1040" y="94"/>
                </a:cubicBezTo>
                <a:cubicBezTo>
                  <a:pt x="998" y="94"/>
                  <a:pt x="966" y="123"/>
                  <a:pt x="966" y="164"/>
                </a:cubicBezTo>
                <a:cubicBezTo>
                  <a:pt x="966" y="205"/>
                  <a:pt x="998" y="234"/>
                  <a:pt x="1040" y="234"/>
                </a:cubicBezTo>
                <a:close/>
                <a:moveTo>
                  <a:pt x="796" y="197"/>
                </a:moveTo>
                <a:cubicBezTo>
                  <a:pt x="778" y="197"/>
                  <a:pt x="767" y="185"/>
                  <a:pt x="767" y="164"/>
                </a:cubicBezTo>
                <a:cubicBezTo>
                  <a:pt x="767" y="144"/>
                  <a:pt x="778" y="132"/>
                  <a:pt x="796" y="132"/>
                </a:cubicBezTo>
                <a:cubicBezTo>
                  <a:pt x="814" y="132"/>
                  <a:pt x="826" y="144"/>
                  <a:pt x="826" y="164"/>
                </a:cubicBezTo>
                <a:cubicBezTo>
                  <a:pt x="826" y="185"/>
                  <a:pt x="814" y="197"/>
                  <a:pt x="796" y="197"/>
                </a:cubicBezTo>
                <a:close/>
                <a:moveTo>
                  <a:pt x="784" y="234"/>
                </a:moveTo>
                <a:cubicBezTo>
                  <a:pt x="804" y="234"/>
                  <a:pt x="818" y="226"/>
                  <a:pt x="826" y="212"/>
                </a:cubicBezTo>
                <a:cubicBezTo>
                  <a:pt x="825" y="231"/>
                  <a:pt x="825" y="231"/>
                  <a:pt x="825" y="231"/>
                </a:cubicBezTo>
                <a:cubicBezTo>
                  <a:pt x="867" y="231"/>
                  <a:pt x="867" y="231"/>
                  <a:pt x="867" y="231"/>
                </a:cubicBezTo>
                <a:cubicBezTo>
                  <a:pt x="867" y="4"/>
                  <a:pt x="867" y="4"/>
                  <a:pt x="867" y="4"/>
                </a:cubicBezTo>
                <a:cubicBezTo>
                  <a:pt x="825" y="4"/>
                  <a:pt x="825" y="4"/>
                  <a:pt x="825" y="4"/>
                </a:cubicBezTo>
                <a:cubicBezTo>
                  <a:pt x="825" y="116"/>
                  <a:pt x="825" y="116"/>
                  <a:pt x="825" y="116"/>
                </a:cubicBezTo>
                <a:cubicBezTo>
                  <a:pt x="816" y="103"/>
                  <a:pt x="804" y="94"/>
                  <a:pt x="783" y="94"/>
                </a:cubicBezTo>
                <a:cubicBezTo>
                  <a:pt x="751" y="94"/>
                  <a:pt x="723" y="122"/>
                  <a:pt x="723" y="164"/>
                </a:cubicBezTo>
                <a:cubicBezTo>
                  <a:pt x="723" y="205"/>
                  <a:pt x="751" y="234"/>
                  <a:pt x="784" y="234"/>
                </a:cubicBezTo>
                <a:close/>
                <a:moveTo>
                  <a:pt x="624" y="197"/>
                </a:moveTo>
                <a:cubicBezTo>
                  <a:pt x="606" y="197"/>
                  <a:pt x="596" y="184"/>
                  <a:pt x="596" y="164"/>
                </a:cubicBezTo>
                <a:cubicBezTo>
                  <a:pt x="596" y="144"/>
                  <a:pt x="606" y="132"/>
                  <a:pt x="624" y="132"/>
                </a:cubicBezTo>
                <a:cubicBezTo>
                  <a:pt x="642" y="132"/>
                  <a:pt x="652" y="144"/>
                  <a:pt x="652" y="164"/>
                </a:cubicBezTo>
                <a:cubicBezTo>
                  <a:pt x="652" y="184"/>
                  <a:pt x="642" y="197"/>
                  <a:pt x="624" y="197"/>
                </a:cubicBezTo>
                <a:close/>
                <a:moveTo>
                  <a:pt x="611" y="234"/>
                </a:moveTo>
                <a:cubicBezTo>
                  <a:pt x="631" y="234"/>
                  <a:pt x="645" y="224"/>
                  <a:pt x="652" y="211"/>
                </a:cubicBezTo>
                <a:cubicBezTo>
                  <a:pt x="652" y="231"/>
                  <a:pt x="652" y="231"/>
                  <a:pt x="652" y="231"/>
                </a:cubicBezTo>
                <a:cubicBezTo>
                  <a:pt x="694" y="231"/>
                  <a:pt x="694" y="231"/>
                  <a:pt x="694" y="231"/>
                </a:cubicBezTo>
                <a:cubicBezTo>
                  <a:pt x="694" y="97"/>
                  <a:pt x="694" y="97"/>
                  <a:pt x="694" y="97"/>
                </a:cubicBezTo>
                <a:cubicBezTo>
                  <a:pt x="652" y="97"/>
                  <a:pt x="652" y="97"/>
                  <a:pt x="652" y="97"/>
                </a:cubicBezTo>
                <a:cubicBezTo>
                  <a:pt x="652" y="117"/>
                  <a:pt x="652" y="117"/>
                  <a:pt x="652" y="117"/>
                </a:cubicBezTo>
                <a:cubicBezTo>
                  <a:pt x="645" y="103"/>
                  <a:pt x="631" y="94"/>
                  <a:pt x="611" y="94"/>
                </a:cubicBezTo>
                <a:cubicBezTo>
                  <a:pt x="578" y="94"/>
                  <a:pt x="551" y="123"/>
                  <a:pt x="551" y="164"/>
                </a:cubicBezTo>
                <a:cubicBezTo>
                  <a:pt x="551" y="205"/>
                  <a:pt x="579" y="234"/>
                  <a:pt x="611" y="234"/>
                </a:cubicBezTo>
                <a:close/>
                <a:moveTo>
                  <a:pt x="424" y="152"/>
                </a:moveTo>
                <a:cubicBezTo>
                  <a:pt x="428" y="136"/>
                  <a:pt x="439" y="129"/>
                  <a:pt x="456" y="129"/>
                </a:cubicBezTo>
                <a:cubicBezTo>
                  <a:pt x="473" y="129"/>
                  <a:pt x="482" y="138"/>
                  <a:pt x="484" y="152"/>
                </a:cubicBezTo>
                <a:lnTo>
                  <a:pt x="424" y="152"/>
                </a:lnTo>
                <a:close/>
                <a:moveTo>
                  <a:pt x="425" y="177"/>
                </a:moveTo>
                <a:cubicBezTo>
                  <a:pt x="527" y="177"/>
                  <a:pt x="527" y="177"/>
                  <a:pt x="527" y="177"/>
                </a:cubicBezTo>
                <a:cubicBezTo>
                  <a:pt x="530" y="130"/>
                  <a:pt x="504" y="94"/>
                  <a:pt x="456" y="94"/>
                </a:cubicBezTo>
                <a:cubicBezTo>
                  <a:pt x="414" y="94"/>
                  <a:pt x="382" y="123"/>
                  <a:pt x="382" y="164"/>
                </a:cubicBezTo>
                <a:cubicBezTo>
                  <a:pt x="382" y="205"/>
                  <a:pt x="413" y="234"/>
                  <a:pt x="460" y="234"/>
                </a:cubicBezTo>
                <a:cubicBezTo>
                  <a:pt x="488" y="234"/>
                  <a:pt x="505" y="225"/>
                  <a:pt x="518" y="214"/>
                </a:cubicBezTo>
                <a:cubicBezTo>
                  <a:pt x="493" y="188"/>
                  <a:pt x="493" y="188"/>
                  <a:pt x="493" y="188"/>
                </a:cubicBezTo>
                <a:cubicBezTo>
                  <a:pt x="487" y="193"/>
                  <a:pt x="475" y="199"/>
                  <a:pt x="460" y="199"/>
                </a:cubicBezTo>
                <a:cubicBezTo>
                  <a:pt x="441" y="199"/>
                  <a:pt x="429" y="191"/>
                  <a:pt x="425" y="177"/>
                </a:cubicBezTo>
                <a:close/>
                <a:moveTo>
                  <a:pt x="219" y="231"/>
                </a:moveTo>
                <a:cubicBezTo>
                  <a:pt x="262" y="231"/>
                  <a:pt x="262" y="231"/>
                  <a:pt x="262" y="231"/>
                </a:cubicBezTo>
                <a:cubicBezTo>
                  <a:pt x="262" y="159"/>
                  <a:pt x="262" y="159"/>
                  <a:pt x="262" y="159"/>
                </a:cubicBezTo>
                <a:cubicBezTo>
                  <a:pt x="262" y="142"/>
                  <a:pt x="272" y="133"/>
                  <a:pt x="289" y="133"/>
                </a:cubicBezTo>
                <a:cubicBezTo>
                  <a:pt x="304" y="133"/>
                  <a:pt x="311" y="141"/>
                  <a:pt x="311" y="156"/>
                </a:cubicBezTo>
                <a:cubicBezTo>
                  <a:pt x="311" y="231"/>
                  <a:pt x="311" y="231"/>
                  <a:pt x="311" y="231"/>
                </a:cubicBezTo>
                <a:cubicBezTo>
                  <a:pt x="354" y="231"/>
                  <a:pt x="354" y="231"/>
                  <a:pt x="354" y="231"/>
                </a:cubicBezTo>
                <a:cubicBezTo>
                  <a:pt x="354" y="154"/>
                  <a:pt x="354" y="154"/>
                  <a:pt x="354" y="154"/>
                </a:cubicBezTo>
                <a:cubicBezTo>
                  <a:pt x="354" y="115"/>
                  <a:pt x="333" y="94"/>
                  <a:pt x="304" y="94"/>
                </a:cubicBezTo>
                <a:cubicBezTo>
                  <a:pt x="285" y="94"/>
                  <a:pt x="270" y="103"/>
                  <a:pt x="262" y="118"/>
                </a:cubicBezTo>
                <a:cubicBezTo>
                  <a:pt x="262" y="4"/>
                  <a:pt x="262" y="4"/>
                  <a:pt x="262" y="4"/>
                </a:cubicBezTo>
                <a:cubicBezTo>
                  <a:pt x="219" y="4"/>
                  <a:pt x="219" y="4"/>
                  <a:pt x="219" y="4"/>
                </a:cubicBezTo>
                <a:lnTo>
                  <a:pt x="219" y="231"/>
                </a:lnTo>
                <a:close/>
                <a:moveTo>
                  <a:pt x="68" y="170"/>
                </a:moveTo>
                <a:cubicBezTo>
                  <a:pt x="83" y="133"/>
                  <a:pt x="83" y="133"/>
                  <a:pt x="83" y="133"/>
                </a:cubicBezTo>
                <a:cubicBezTo>
                  <a:pt x="89" y="118"/>
                  <a:pt x="96" y="94"/>
                  <a:pt x="96" y="94"/>
                </a:cubicBezTo>
                <a:cubicBezTo>
                  <a:pt x="96" y="94"/>
                  <a:pt x="102" y="118"/>
                  <a:pt x="109" y="133"/>
                </a:cubicBezTo>
                <a:cubicBezTo>
                  <a:pt x="124" y="170"/>
                  <a:pt x="124" y="170"/>
                  <a:pt x="124" y="170"/>
                </a:cubicBezTo>
                <a:lnTo>
                  <a:pt x="68" y="170"/>
                </a:lnTo>
                <a:close/>
                <a:moveTo>
                  <a:pt x="0" y="231"/>
                </a:moveTo>
                <a:cubicBezTo>
                  <a:pt x="43" y="231"/>
                  <a:pt x="43" y="231"/>
                  <a:pt x="43" y="231"/>
                </a:cubicBezTo>
                <a:cubicBezTo>
                  <a:pt x="53" y="207"/>
                  <a:pt x="53" y="207"/>
                  <a:pt x="53" y="207"/>
                </a:cubicBezTo>
                <a:cubicBezTo>
                  <a:pt x="140" y="207"/>
                  <a:pt x="140" y="207"/>
                  <a:pt x="140" y="207"/>
                </a:cubicBezTo>
                <a:cubicBezTo>
                  <a:pt x="150" y="231"/>
                  <a:pt x="150" y="231"/>
                  <a:pt x="150" y="231"/>
                </a:cubicBezTo>
                <a:cubicBezTo>
                  <a:pt x="196" y="231"/>
                  <a:pt x="196" y="231"/>
                  <a:pt x="196" y="231"/>
                </a:cubicBezTo>
                <a:cubicBezTo>
                  <a:pt x="98" y="15"/>
                  <a:pt x="98" y="15"/>
                  <a:pt x="98" y="15"/>
                </a:cubicBezTo>
                <a:cubicBezTo>
                  <a:pt x="94" y="15"/>
                  <a:pt x="94" y="15"/>
                  <a:pt x="94" y="15"/>
                </a:cubicBezTo>
                <a:lnTo>
                  <a:pt x="0" y="231"/>
                </a:lnTo>
                <a:close/>
              </a:path>
            </a:pathLst>
          </a:custGeom>
          <a:solidFill>
            <a:srgbClr val="58595B"/>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6" name="Subtitel"/>
          <p:cNvSpPr>
            <a:spLocks noGrp="1" noSelect="1"/>
          </p:cNvSpPr>
          <p:nvPr>
            <p:ph type="body" sz="quarter" idx="13" hasCustomPrompt="1"/>
          </p:nvPr>
        </p:nvSpPr>
        <p:spPr bwMode="gray">
          <a:xfrm>
            <a:off x="648072" y="2455675"/>
            <a:ext cx="6552000" cy="937321"/>
          </a:xfrm>
        </p:spPr>
        <p:txBody>
          <a:bodyPr/>
          <a:lstStyle>
            <a:lvl1pPr marL="0" indent="0" algn="l">
              <a:lnSpc>
                <a:spcPct val="100000"/>
              </a:lnSpc>
              <a:spcBef>
                <a:spcPts val="0"/>
              </a:spcBef>
              <a:buNone/>
              <a:defRPr sz="1900" b="1">
                <a:solidFill>
                  <a:schemeClr val="accent5"/>
                </a:solidFill>
                <a:latin typeface="Roboto" panose="02000000000000000000" pitchFamily="2" charset="0"/>
                <a:ea typeface="Roboto" panose="02000000000000000000" pitchFamily="2" charset="0"/>
              </a:defRPr>
            </a:lvl1pPr>
            <a:lvl2pPr marL="0" indent="0" algn="l">
              <a:lnSpc>
                <a:spcPct val="100000"/>
              </a:lnSpc>
              <a:spcBef>
                <a:spcPts val="0"/>
              </a:spcBef>
              <a:buNone/>
              <a:defRPr sz="1900" b="1">
                <a:solidFill>
                  <a:schemeClr val="accent5"/>
                </a:solidFill>
                <a:latin typeface="Roboto" panose="02000000000000000000" pitchFamily="2" charset="0"/>
                <a:ea typeface="Roboto" panose="02000000000000000000" pitchFamily="2" charset="0"/>
              </a:defRPr>
            </a:lvl2pPr>
            <a:lvl3pPr marL="0" indent="0" algn="l">
              <a:lnSpc>
                <a:spcPct val="100000"/>
              </a:lnSpc>
              <a:spcBef>
                <a:spcPts val="0"/>
              </a:spcBef>
              <a:buNone/>
              <a:defRPr sz="1900" b="1">
                <a:solidFill>
                  <a:schemeClr val="accent5"/>
                </a:solidFill>
                <a:latin typeface="Roboto" panose="02000000000000000000" pitchFamily="2" charset="0"/>
                <a:ea typeface="Roboto" panose="02000000000000000000" pitchFamily="2" charset="0"/>
              </a:defRPr>
            </a:lvl3pPr>
            <a:lvl4pPr marL="0" indent="0" algn="l">
              <a:lnSpc>
                <a:spcPct val="100000"/>
              </a:lnSpc>
              <a:spcBef>
                <a:spcPts val="0"/>
              </a:spcBef>
              <a:buFont typeface="Arial" panose="020B0604020202020204" pitchFamily="34" charset="0"/>
              <a:buNone/>
              <a:defRPr sz="1900" b="1">
                <a:solidFill>
                  <a:schemeClr val="accent5"/>
                </a:solidFill>
                <a:latin typeface="Roboto" panose="02000000000000000000" pitchFamily="2" charset="0"/>
                <a:ea typeface="Roboto" panose="02000000000000000000" pitchFamily="2" charset="0"/>
              </a:defRPr>
            </a:lvl4pPr>
            <a:lvl5pPr marL="0" indent="0" algn="l">
              <a:lnSpc>
                <a:spcPct val="100000"/>
              </a:lnSpc>
              <a:spcBef>
                <a:spcPts val="0"/>
              </a:spcBef>
              <a:buFont typeface="Arial" panose="020B0604020202020204" pitchFamily="34" charset="0"/>
              <a:buNone/>
              <a:defRPr sz="1900" b="1">
                <a:solidFill>
                  <a:schemeClr val="accent5"/>
                </a:solidFill>
                <a:latin typeface="Roboto" panose="02000000000000000000" pitchFamily="2" charset="0"/>
                <a:ea typeface="Roboto" panose="02000000000000000000" pitchFamily="2" charset="0"/>
              </a:defRPr>
            </a:lvl5pPr>
            <a:lvl6pPr marL="0" indent="0" algn="l">
              <a:lnSpc>
                <a:spcPct val="100000"/>
              </a:lnSpc>
              <a:spcBef>
                <a:spcPts val="0"/>
              </a:spcBef>
              <a:buFont typeface="Arial" panose="020B0604020202020204" pitchFamily="34" charset="0"/>
              <a:buNone/>
              <a:defRPr sz="1900" b="1">
                <a:solidFill>
                  <a:schemeClr val="accent5"/>
                </a:solidFill>
                <a:latin typeface="Roboto" panose="02000000000000000000" pitchFamily="2" charset="0"/>
                <a:ea typeface="Roboto" panose="02000000000000000000" pitchFamily="2" charset="0"/>
              </a:defRPr>
            </a:lvl6pPr>
            <a:lvl7pPr marL="0" indent="0" algn="l">
              <a:lnSpc>
                <a:spcPct val="100000"/>
              </a:lnSpc>
              <a:spcBef>
                <a:spcPts val="0"/>
              </a:spcBef>
              <a:buFont typeface="Arial" panose="020B0604020202020204" pitchFamily="34" charset="0"/>
              <a:buNone/>
              <a:defRPr sz="1900" b="1">
                <a:solidFill>
                  <a:schemeClr val="accent5"/>
                </a:solidFill>
                <a:latin typeface="Roboto" panose="02000000000000000000" pitchFamily="2" charset="0"/>
                <a:ea typeface="Roboto" panose="02000000000000000000" pitchFamily="2" charset="0"/>
              </a:defRPr>
            </a:lvl7pPr>
            <a:lvl8pPr marL="0" indent="0" algn="l">
              <a:lnSpc>
                <a:spcPct val="100000"/>
              </a:lnSpc>
              <a:spcBef>
                <a:spcPts val="0"/>
              </a:spcBef>
              <a:buFont typeface="Arial" panose="020B0604020202020204" pitchFamily="34" charset="0"/>
              <a:buNone/>
              <a:defRPr sz="1900" b="1">
                <a:solidFill>
                  <a:schemeClr val="accent5"/>
                </a:solidFill>
                <a:latin typeface="Roboto" panose="02000000000000000000" pitchFamily="2" charset="0"/>
                <a:ea typeface="Roboto" panose="02000000000000000000" pitchFamily="2" charset="0"/>
              </a:defRPr>
            </a:lvl8pPr>
            <a:lvl9pPr marL="0" indent="0" algn="l">
              <a:lnSpc>
                <a:spcPct val="100000"/>
              </a:lnSpc>
              <a:spcBef>
                <a:spcPts val="0"/>
              </a:spcBef>
              <a:buFont typeface="Arial" panose="020B0604020202020204" pitchFamily="34" charset="0"/>
              <a:buNone/>
              <a:defRPr sz="1900" b="1">
                <a:solidFill>
                  <a:schemeClr val="accent5"/>
                </a:solidFill>
                <a:latin typeface="Roboto" panose="02000000000000000000" pitchFamily="2" charset="0"/>
                <a:ea typeface="Roboto" panose="02000000000000000000" pitchFamily="2" charset="0"/>
              </a:defRPr>
            </a:lvl9pPr>
          </a:lstStyle>
          <a:p>
            <a:pPr lvl="0"/>
            <a:r>
              <a:rPr lang="nl-NL" dirty="0"/>
              <a:t>[Subtitel met een tekst]</a:t>
            </a:r>
          </a:p>
        </p:txBody>
      </p:sp>
      <p:sp>
        <p:nvSpPr>
          <p:cNvPr id="2" name="***Titel 1"/>
          <p:cNvSpPr>
            <a:spLocks noGrp="1" noSelect="1"/>
          </p:cNvSpPr>
          <p:nvPr>
            <p:ph type="title" hasCustomPrompt="1"/>
          </p:nvPr>
        </p:nvSpPr>
        <p:spPr bwMode="gray">
          <a:xfrm>
            <a:off x="648000" y="592224"/>
            <a:ext cx="6552000" cy="1720651"/>
          </a:xfrm>
        </p:spPr>
        <p:txBody>
          <a:bodyPr/>
          <a:lstStyle>
            <a:lvl1pPr>
              <a:defRPr baseline="0"/>
            </a:lvl1pPr>
          </a:lstStyle>
          <a:p>
            <a:r>
              <a:rPr lang="nl-NL" noProof="1"/>
              <a:t>[titel]</a:t>
            </a:r>
          </a:p>
        </p:txBody>
      </p:sp>
      <p:sp>
        <p:nvSpPr>
          <p:cNvPr id="15" name="Text Placeholder 14 (PHJU)">
            <a:extLst>
              <a:ext uri="{FF2B5EF4-FFF2-40B4-BE49-F238E27FC236}">
                <a16:creationId xmlns:a16="http://schemas.microsoft.com/office/drawing/2014/main" id="{85E843CE-3CDF-4732-B2A7-BF73725A0638}"/>
              </a:ext>
            </a:extLst>
          </p:cNvPr>
          <p:cNvSpPr>
            <a:spLocks noGrp="1" noSelect="1" noChangeAspect="1"/>
          </p:cNvSpPr>
          <p:nvPr userDrawn="1">
            <p:ph type="body" idx="1003" hasCustomPrompt="1"/>
            <p:custDataLst>
              <p:custData r:id="rId4"/>
            </p:custDataLst>
          </p:nvPr>
        </p:nvSpPr>
        <p:spPr bwMode="auto">
          <a:xfrm>
            <a:off x="3683732" y="-3807804"/>
            <a:ext cx="13073469" cy="13074778"/>
          </a:xfrm>
          <a:custGeom>
            <a:avLst/>
            <a:gdLst>
              <a:gd name="connsiteX0" fmla="*/ 7853876 w 15827376"/>
              <a:gd name="connsiteY0" fmla="*/ 7741014 h 15828962"/>
              <a:gd name="connsiteX1" fmla="*/ 7854707 w 15827376"/>
              <a:gd name="connsiteY1" fmla="*/ 7743264 h 15828962"/>
              <a:gd name="connsiteX2" fmla="*/ 7854950 w 15827376"/>
              <a:gd name="connsiteY2" fmla="*/ 7743925 h 15828962"/>
              <a:gd name="connsiteX3" fmla="*/ 7744228 w 15827376"/>
              <a:gd name="connsiteY3" fmla="*/ 7443749 h 15828962"/>
              <a:gd name="connsiteX4" fmla="*/ 7764281 w 15827376"/>
              <a:gd name="connsiteY4" fmla="*/ 7498113 h 15828962"/>
              <a:gd name="connsiteX5" fmla="*/ 7853876 w 15827376"/>
              <a:gd name="connsiteY5" fmla="*/ 7741014 h 15828962"/>
              <a:gd name="connsiteX6" fmla="*/ 7853001 w 15827376"/>
              <a:gd name="connsiteY6" fmla="*/ 7738641 h 15828962"/>
              <a:gd name="connsiteX7" fmla="*/ 7752159 w 15827376"/>
              <a:gd name="connsiteY7" fmla="*/ 7465251 h 15828962"/>
              <a:gd name="connsiteX8" fmla="*/ 7556175 w 15827376"/>
              <a:gd name="connsiteY8" fmla="*/ 6933923 h 15828962"/>
              <a:gd name="connsiteX9" fmla="*/ 7572891 w 15827376"/>
              <a:gd name="connsiteY9" fmla="*/ 6979242 h 15828962"/>
              <a:gd name="connsiteX10" fmla="*/ 7730200 w 15827376"/>
              <a:gd name="connsiteY10" fmla="*/ 7405717 h 15828962"/>
              <a:gd name="connsiteX11" fmla="*/ 7744228 w 15827376"/>
              <a:gd name="connsiteY11" fmla="*/ 7443749 h 15828962"/>
              <a:gd name="connsiteX12" fmla="*/ 7679276 w 15827376"/>
              <a:gd name="connsiteY12" fmla="*/ 7267660 h 15828962"/>
              <a:gd name="connsiteX13" fmla="*/ 7599754 w 15827376"/>
              <a:gd name="connsiteY13" fmla="*/ 7052069 h 15828962"/>
              <a:gd name="connsiteX14" fmla="*/ 7505457 w 15827376"/>
              <a:gd name="connsiteY14" fmla="*/ 6796424 h 15828962"/>
              <a:gd name="connsiteX15" fmla="*/ 7525531 w 15827376"/>
              <a:gd name="connsiteY15" fmla="*/ 6850845 h 15828962"/>
              <a:gd name="connsiteX16" fmla="*/ 7556175 w 15827376"/>
              <a:gd name="connsiteY16" fmla="*/ 6933923 h 15828962"/>
              <a:gd name="connsiteX17" fmla="*/ 7530648 w 15827376"/>
              <a:gd name="connsiteY17" fmla="*/ 6864717 h 15828962"/>
              <a:gd name="connsiteX18" fmla="*/ 7452056 w 15827376"/>
              <a:gd name="connsiteY18" fmla="*/ 6651649 h 15828962"/>
              <a:gd name="connsiteX19" fmla="*/ 7484384 w 15827376"/>
              <a:gd name="connsiteY19" fmla="*/ 6739293 h 15828962"/>
              <a:gd name="connsiteX20" fmla="*/ 7505457 w 15827376"/>
              <a:gd name="connsiteY20" fmla="*/ 6796424 h 15828962"/>
              <a:gd name="connsiteX21" fmla="*/ 7456425 w 15827376"/>
              <a:gd name="connsiteY21" fmla="*/ 6663493 h 15828962"/>
              <a:gd name="connsiteX22" fmla="*/ 7259841 w 15827376"/>
              <a:gd name="connsiteY22" fmla="*/ 6130540 h 15828962"/>
              <a:gd name="connsiteX23" fmla="*/ 7277979 w 15827376"/>
              <a:gd name="connsiteY23" fmla="*/ 6179714 h 15828962"/>
              <a:gd name="connsiteX24" fmla="*/ 7392253 w 15827376"/>
              <a:gd name="connsiteY24" fmla="*/ 6489518 h 15828962"/>
              <a:gd name="connsiteX25" fmla="*/ 7452056 w 15827376"/>
              <a:gd name="connsiteY25" fmla="*/ 6651649 h 15828962"/>
              <a:gd name="connsiteX26" fmla="*/ 7433917 w 15827376"/>
              <a:gd name="connsiteY26" fmla="*/ 6602474 h 15828962"/>
              <a:gd name="connsiteX27" fmla="*/ 7319644 w 15827376"/>
              <a:gd name="connsiteY27" fmla="*/ 6292671 h 15828962"/>
              <a:gd name="connsiteX28" fmla="*/ 7206439 w 15827376"/>
              <a:gd name="connsiteY28" fmla="*/ 5985765 h 15828962"/>
              <a:gd name="connsiteX29" fmla="*/ 7255472 w 15827376"/>
              <a:gd name="connsiteY29" fmla="*/ 6118695 h 15828962"/>
              <a:gd name="connsiteX30" fmla="*/ 7259841 w 15827376"/>
              <a:gd name="connsiteY30" fmla="*/ 6130540 h 15828962"/>
              <a:gd name="connsiteX31" fmla="*/ 7227512 w 15827376"/>
              <a:gd name="connsiteY31" fmla="*/ 6042896 h 15828962"/>
              <a:gd name="connsiteX32" fmla="*/ 7155722 w 15827376"/>
              <a:gd name="connsiteY32" fmla="*/ 5848265 h 15828962"/>
              <a:gd name="connsiteX33" fmla="*/ 7181249 w 15827376"/>
              <a:gd name="connsiteY33" fmla="*/ 5917471 h 15828962"/>
              <a:gd name="connsiteX34" fmla="*/ 7206439 w 15827376"/>
              <a:gd name="connsiteY34" fmla="*/ 5985765 h 15828962"/>
              <a:gd name="connsiteX35" fmla="*/ 7186365 w 15827376"/>
              <a:gd name="connsiteY35" fmla="*/ 5931343 h 15828962"/>
              <a:gd name="connsiteX36" fmla="*/ 6967668 w 15827376"/>
              <a:gd name="connsiteY36" fmla="*/ 5338440 h 15828962"/>
              <a:gd name="connsiteX37" fmla="*/ 7032620 w 15827376"/>
              <a:gd name="connsiteY37" fmla="*/ 5514529 h 15828962"/>
              <a:gd name="connsiteX38" fmla="*/ 7112143 w 15827376"/>
              <a:gd name="connsiteY38" fmla="*/ 5730120 h 15828962"/>
              <a:gd name="connsiteX39" fmla="*/ 7155722 w 15827376"/>
              <a:gd name="connsiteY39" fmla="*/ 5848265 h 15828962"/>
              <a:gd name="connsiteX40" fmla="*/ 7139005 w 15827376"/>
              <a:gd name="connsiteY40" fmla="*/ 5802947 h 15828962"/>
              <a:gd name="connsiteX41" fmla="*/ 6981697 w 15827376"/>
              <a:gd name="connsiteY41" fmla="*/ 5376471 h 15828962"/>
              <a:gd name="connsiteX42" fmla="*/ 6858020 w 15827376"/>
              <a:gd name="connsiteY42" fmla="*/ 5041175 h 15828962"/>
              <a:gd name="connsiteX43" fmla="*/ 6858895 w 15827376"/>
              <a:gd name="connsiteY43" fmla="*/ 5043548 h 15828962"/>
              <a:gd name="connsiteX44" fmla="*/ 6959737 w 15827376"/>
              <a:gd name="connsiteY44" fmla="*/ 5316938 h 15828962"/>
              <a:gd name="connsiteX45" fmla="*/ 6967668 w 15827376"/>
              <a:gd name="connsiteY45" fmla="*/ 5338440 h 15828962"/>
              <a:gd name="connsiteX46" fmla="*/ 6947616 w 15827376"/>
              <a:gd name="connsiteY46" fmla="*/ 5284075 h 15828962"/>
              <a:gd name="connsiteX47" fmla="*/ 6856946 w 15827376"/>
              <a:gd name="connsiteY47" fmla="*/ 5038264 h 15828962"/>
              <a:gd name="connsiteX48" fmla="*/ 6858020 w 15827376"/>
              <a:gd name="connsiteY48" fmla="*/ 5041175 h 15828962"/>
              <a:gd name="connsiteX49" fmla="*/ 6857190 w 15827376"/>
              <a:gd name="connsiteY49" fmla="*/ 5038924 h 15828962"/>
              <a:gd name="connsiteX50" fmla="*/ 6856946 w 15827376"/>
              <a:gd name="connsiteY50" fmla="*/ 5038264 h 15828962"/>
              <a:gd name="connsiteX51" fmla="*/ 6857697 w 15827376"/>
              <a:gd name="connsiteY51" fmla="*/ 5037137 h 15828962"/>
              <a:gd name="connsiteX52" fmla="*/ 3956051 w 15827376"/>
              <a:gd name="connsiteY52" fmla="*/ 6080433 h 15828962"/>
              <a:gd name="connsiteX53" fmla="*/ 5012253 w 15827376"/>
              <a:gd name="connsiteY53" fmla="*/ 8947150 h 15828962"/>
              <a:gd name="connsiteX54" fmla="*/ 7673972 w 15827376"/>
              <a:gd name="connsiteY54" fmla="*/ 7990201 h 15828962"/>
              <a:gd name="connsiteX55" fmla="*/ 7740431 w 15827376"/>
              <a:gd name="connsiteY55" fmla="*/ 7966174 h 15828962"/>
              <a:gd name="connsiteX56" fmla="*/ 7749818 w 15827376"/>
              <a:gd name="connsiteY56" fmla="*/ 7838531 h 15828962"/>
              <a:gd name="connsiteX57" fmla="*/ 7852322 w 15827376"/>
              <a:gd name="connsiteY57" fmla="*/ 7745051 h 15828962"/>
              <a:gd name="connsiteX58" fmla="*/ 7854950 w 15827376"/>
              <a:gd name="connsiteY58" fmla="*/ 7743925 h 15828962"/>
              <a:gd name="connsiteX59" fmla="*/ 6857697 w 15827376"/>
              <a:gd name="connsiteY59" fmla="*/ 5037137 h 15828962"/>
              <a:gd name="connsiteX60" fmla="*/ 11604625 w 15827376"/>
              <a:gd name="connsiteY60" fmla="*/ 0 h 15828962"/>
              <a:gd name="connsiteX61" fmla="*/ 12660312 w 15827376"/>
              <a:gd name="connsiteY61" fmla="*/ 2901949 h 15828962"/>
              <a:gd name="connsiteX62" fmla="*/ 13716000 w 15827376"/>
              <a:gd name="connsiteY62" fmla="*/ 5802312 h 15828962"/>
              <a:gd name="connsiteX63" fmla="*/ 14771688 w 15827376"/>
              <a:gd name="connsiteY63" fmla="*/ 8704262 h 15828962"/>
              <a:gd name="connsiteX64" fmla="*/ 15827376 w 15827376"/>
              <a:gd name="connsiteY64" fmla="*/ 11604624 h 15828962"/>
              <a:gd name="connsiteX65" fmla="*/ 12927012 w 15827376"/>
              <a:gd name="connsiteY65" fmla="*/ 12660312 h 15828962"/>
              <a:gd name="connsiteX66" fmla="*/ 10025062 w 15827376"/>
              <a:gd name="connsiteY66" fmla="*/ 13715999 h 15828962"/>
              <a:gd name="connsiteX67" fmla="*/ 7124700 w 15827376"/>
              <a:gd name="connsiteY67" fmla="*/ 14773274 h 15828962"/>
              <a:gd name="connsiteX68" fmla="*/ 4222751 w 15827376"/>
              <a:gd name="connsiteY68" fmla="*/ 15828962 h 15828962"/>
              <a:gd name="connsiteX69" fmla="*/ 3167063 w 15827376"/>
              <a:gd name="connsiteY69" fmla="*/ 12927012 h 15828962"/>
              <a:gd name="connsiteX70" fmla="*/ 2111376 w 15827376"/>
              <a:gd name="connsiteY70" fmla="*/ 10026649 h 15828962"/>
              <a:gd name="connsiteX71" fmla="*/ 1055688 w 15827376"/>
              <a:gd name="connsiteY71" fmla="*/ 7124699 h 15828962"/>
              <a:gd name="connsiteX72" fmla="*/ 0 w 15827376"/>
              <a:gd name="connsiteY72" fmla="*/ 4224337 h 15828962"/>
              <a:gd name="connsiteX73" fmla="*/ 2900363 w 15827376"/>
              <a:gd name="connsiteY73" fmla="*/ 3168649 h 15828962"/>
              <a:gd name="connsiteX74" fmla="*/ 5802312 w 15827376"/>
              <a:gd name="connsiteY74" fmla="*/ 2111374 h 15828962"/>
              <a:gd name="connsiteX75" fmla="*/ 8702675 w 15827376"/>
              <a:gd name="connsiteY75" fmla="*/ 1055687 h 158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827376" h="15828962">
                <a:moveTo>
                  <a:pt x="7853876" y="7741014"/>
                </a:moveTo>
                <a:lnTo>
                  <a:pt x="7854707" y="7743264"/>
                </a:lnTo>
                <a:cubicBezTo>
                  <a:pt x="7854950" y="7743925"/>
                  <a:pt x="7854950" y="7743925"/>
                  <a:pt x="7854950" y="7743925"/>
                </a:cubicBezTo>
                <a:close/>
                <a:moveTo>
                  <a:pt x="7744228" y="7443749"/>
                </a:moveTo>
                <a:lnTo>
                  <a:pt x="7764281" y="7498113"/>
                </a:lnTo>
                <a:lnTo>
                  <a:pt x="7853876" y="7741014"/>
                </a:lnTo>
                <a:lnTo>
                  <a:pt x="7853001" y="7738641"/>
                </a:lnTo>
                <a:cubicBezTo>
                  <a:pt x="7847641" y="7724108"/>
                  <a:pt x="7827539" y="7669612"/>
                  <a:pt x="7752159" y="7465251"/>
                </a:cubicBezTo>
                <a:close/>
                <a:moveTo>
                  <a:pt x="7556175" y="6933923"/>
                </a:moveTo>
                <a:lnTo>
                  <a:pt x="7572891" y="6979242"/>
                </a:lnTo>
                <a:cubicBezTo>
                  <a:pt x="7640048" y="7161309"/>
                  <a:pt x="7691215" y="7300027"/>
                  <a:pt x="7730200" y="7405717"/>
                </a:cubicBezTo>
                <a:lnTo>
                  <a:pt x="7744228" y="7443749"/>
                </a:lnTo>
                <a:lnTo>
                  <a:pt x="7679276" y="7267660"/>
                </a:lnTo>
                <a:cubicBezTo>
                  <a:pt x="7651865" y="7193347"/>
                  <a:pt x="7625368" y="7121511"/>
                  <a:pt x="7599754" y="7052069"/>
                </a:cubicBezTo>
                <a:close/>
                <a:moveTo>
                  <a:pt x="7505457" y="6796424"/>
                </a:moveTo>
                <a:lnTo>
                  <a:pt x="7525531" y="6850845"/>
                </a:lnTo>
                <a:lnTo>
                  <a:pt x="7556175" y="6933923"/>
                </a:lnTo>
                <a:lnTo>
                  <a:pt x="7530648" y="6864717"/>
                </a:lnTo>
                <a:close/>
                <a:moveTo>
                  <a:pt x="7452056" y="6651649"/>
                </a:moveTo>
                <a:lnTo>
                  <a:pt x="7484384" y="6739293"/>
                </a:lnTo>
                <a:lnTo>
                  <a:pt x="7505457" y="6796424"/>
                </a:lnTo>
                <a:lnTo>
                  <a:pt x="7456425" y="6663493"/>
                </a:lnTo>
                <a:close/>
                <a:moveTo>
                  <a:pt x="7259841" y="6130540"/>
                </a:moveTo>
                <a:lnTo>
                  <a:pt x="7277979" y="6179714"/>
                </a:lnTo>
                <a:cubicBezTo>
                  <a:pt x="7313065" y="6274835"/>
                  <a:pt x="7351075" y="6377883"/>
                  <a:pt x="7392253" y="6489518"/>
                </a:cubicBezTo>
                <a:lnTo>
                  <a:pt x="7452056" y="6651649"/>
                </a:lnTo>
                <a:lnTo>
                  <a:pt x="7433917" y="6602474"/>
                </a:lnTo>
                <a:cubicBezTo>
                  <a:pt x="7398831" y="6507353"/>
                  <a:pt x="7360821" y="6404305"/>
                  <a:pt x="7319644" y="6292671"/>
                </a:cubicBezTo>
                <a:close/>
                <a:moveTo>
                  <a:pt x="7206439" y="5985765"/>
                </a:moveTo>
                <a:lnTo>
                  <a:pt x="7255472" y="6118695"/>
                </a:lnTo>
                <a:lnTo>
                  <a:pt x="7259841" y="6130540"/>
                </a:lnTo>
                <a:lnTo>
                  <a:pt x="7227512" y="6042896"/>
                </a:lnTo>
                <a:close/>
                <a:moveTo>
                  <a:pt x="7155722" y="5848265"/>
                </a:moveTo>
                <a:lnTo>
                  <a:pt x="7181249" y="5917471"/>
                </a:lnTo>
                <a:lnTo>
                  <a:pt x="7206439" y="5985765"/>
                </a:lnTo>
                <a:lnTo>
                  <a:pt x="7186365" y="5931343"/>
                </a:lnTo>
                <a:close/>
                <a:moveTo>
                  <a:pt x="6967668" y="5338440"/>
                </a:moveTo>
                <a:lnTo>
                  <a:pt x="7032620" y="5514529"/>
                </a:lnTo>
                <a:cubicBezTo>
                  <a:pt x="7060031" y="5588842"/>
                  <a:pt x="7086528" y="5660678"/>
                  <a:pt x="7112143" y="5730120"/>
                </a:cubicBezTo>
                <a:lnTo>
                  <a:pt x="7155722" y="5848265"/>
                </a:lnTo>
                <a:lnTo>
                  <a:pt x="7139005" y="5802947"/>
                </a:lnTo>
                <a:cubicBezTo>
                  <a:pt x="7071848" y="5620879"/>
                  <a:pt x="7020681" y="5482161"/>
                  <a:pt x="6981697" y="5376471"/>
                </a:cubicBezTo>
                <a:close/>
                <a:moveTo>
                  <a:pt x="6858020" y="5041175"/>
                </a:moveTo>
                <a:lnTo>
                  <a:pt x="6858895" y="5043548"/>
                </a:lnTo>
                <a:cubicBezTo>
                  <a:pt x="6864256" y="5058080"/>
                  <a:pt x="6884357" y="5112577"/>
                  <a:pt x="6959737" y="5316938"/>
                </a:cubicBezTo>
                <a:lnTo>
                  <a:pt x="6967668" y="5338440"/>
                </a:lnTo>
                <a:lnTo>
                  <a:pt x="6947616" y="5284075"/>
                </a:lnTo>
                <a:close/>
                <a:moveTo>
                  <a:pt x="6856946" y="5038264"/>
                </a:moveTo>
                <a:lnTo>
                  <a:pt x="6858020" y="5041175"/>
                </a:lnTo>
                <a:lnTo>
                  <a:pt x="6857190" y="5038924"/>
                </a:lnTo>
                <a:cubicBezTo>
                  <a:pt x="6856946" y="5038264"/>
                  <a:pt x="6856946" y="5038264"/>
                  <a:pt x="6856946" y="5038264"/>
                </a:cubicBezTo>
                <a:close/>
                <a:moveTo>
                  <a:pt x="6857697" y="5037137"/>
                </a:moveTo>
                <a:cubicBezTo>
                  <a:pt x="3956051" y="6080433"/>
                  <a:pt x="3956051" y="6080433"/>
                  <a:pt x="3956051" y="6080433"/>
                </a:cubicBezTo>
                <a:cubicBezTo>
                  <a:pt x="5012253" y="8947150"/>
                  <a:pt x="5012253" y="8947150"/>
                  <a:pt x="5012253" y="8947150"/>
                </a:cubicBezTo>
                <a:cubicBezTo>
                  <a:pt x="7673972" y="7990201"/>
                  <a:pt x="7673972" y="7990201"/>
                  <a:pt x="7673972" y="7990201"/>
                </a:cubicBezTo>
                <a:cubicBezTo>
                  <a:pt x="7740431" y="7966174"/>
                  <a:pt x="7740431" y="7966174"/>
                  <a:pt x="7740431" y="7966174"/>
                </a:cubicBezTo>
                <a:cubicBezTo>
                  <a:pt x="7728040" y="7923752"/>
                  <a:pt x="7731044" y="7879077"/>
                  <a:pt x="7749818" y="7838531"/>
                </a:cubicBezTo>
                <a:cubicBezTo>
                  <a:pt x="7770469" y="7794607"/>
                  <a:pt x="7806514" y="7761570"/>
                  <a:pt x="7852322" y="7745051"/>
                </a:cubicBezTo>
                <a:cubicBezTo>
                  <a:pt x="7853073" y="7744676"/>
                  <a:pt x="7854199" y="7744300"/>
                  <a:pt x="7854950" y="7743925"/>
                </a:cubicBezTo>
                <a:cubicBezTo>
                  <a:pt x="6857697" y="5037137"/>
                  <a:pt x="6857697" y="5037137"/>
                  <a:pt x="6857697" y="5037137"/>
                </a:cubicBezTo>
                <a:close/>
                <a:moveTo>
                  <a:pt x="11604625" y="0"/>
                </a:moveTo>
                <a:lnTo>
                  <a:pt x="12660312" y="2901949"/>
                </a:lnTo>
                <a:lnTo>
                  <a:pt x="13716000" y="5802312"/>
                </a:lnTo>
                <a:lnTo>
                  <a:pt x="14771688" y="8704262"/>
                </a:lnTo>
                <a:lnTo>
                  <a:pt x="15827376" y="11604624"/>
                </a:lnTo>
                <a:lnTo>
                  <a:pt x="12927012" y="12660312"/>
                </a:lnTo>
                <a:lnTo>
                  <a:pt x="10025062" y="13715999"/>
                </a:lnTo>
                <a:lnTo>
                  <a:pt x="7124700" y="14773274"/>
                </a:lnTo>
                <a:lnTo>
                  <a:pt x="4222751" y="15828962"/>
                </a:lnTo>
                <a:lnTo>
                  <a:pt x="3167063" y="12927012"/>
                </a:lnTo>
                <a:lnTo>
                  <a:pt x="2111376" y="10026649"/>
                </a:lnTo>
                <a:lnTo>
                  <a:pt x="1055688" y="7124699"/>
                </a:lnTo>
                <a:lnTo>
                  <a:pt x="0" y="4224337"/>
                </a:lnTo>
                <a:lnTo>
                  <a:pt x="2900363" y="3168649"/>
                </a:lnTo>
                <a:lnTo>
                  <a:pt x="5802312" y="2111374"/>
                </a:lnTo>
                <a:lnTo>
                  <a:pt x="8702675" y="1055687"/>
                </a:lnTo>
                <a:close/>
              </a:path>
            </a:pathLst>
          </a:custGeom>
          <a:blipFill>
            <a:blip r:embed="rId6"/>
            <a:stretch>
              <a:fillRect/>
            </a:stretch>
          </a:blipFill>
          <a:ln>
            <a:noFill/>
          </a:ln>
        </p:spPr>
        <p:txBody>
          <a:bodyPr vert="horz" wrap="square" lIns="91440" tIns="45720" rIns="91440" bIns="45720" numCol="1" anchor="t" anchorCtr="0" compatLnSpc="1">
            <a:prstTxWarp prst="textNoShape">
              <a:avLst/>
            </a:prstTxWarp>
            <a:noAutofit/>
          </a:bodyPr>
          <a:lstStyle>
            <a:lvl1pPr marL="342000" indent="-342000" algn="l" defTabSz="1088610" rtl="0" eaLnBrk="1" latinLnBrk="0" hangingPunct="1">
              <a:lnSpc>
                <a:spcPct val="125000"/>
              </a:lnSpc>
              <a:spcBef>
                <a:spcPts val="0"/>
              </a:spcBef>
              <a:buClr>
                <a:schemeClr val="accent1"/>
              </a:buClr>
              <a:buFont typeface="Calibri" panose="020F0502020204030204" pitchFamily="34" charset="0"/>
              <a:buNone/>
              <a:defRPr/>
            </a:lvl1pPr>
          </a:lstStyle>
          <a:p>
            <a:r>
              <a:rPr lang="nl-NL"/>
              <a:t> </a:t>
            </a:r>
          </a:p>
        </p:txBody>
      </p:sp>
      <p:sp>
        <p:nvSpPr>
          <p:cNvPr id="4" name="Text Placeholder 3">
            <a:extLst>
              <a:ext uri="{FF2B5EF4-FFF2-40B4-BE49-F238E27FC236}">
                <a16:creationId xmlns:a16="http://schemas.microsoft.com/office/drawing/2014/main" id="{9145F5BF-8405-4DFF-BE3D-F7FB616786C2}"/>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
        <p:nvSpPr>
          <p:cNvPr id="11" name="Text Placeholder 3">
            <a:extLst>
              <a:ext uri="{FF2B5EF4-FFF2-40B4-BE49-F238E27FC236}">
                <a16:creationId xmlns:a16="http://schemas.microsoft.com/office/drawing/2014/main" id="{779C40FC-0743-432B-8451-30B246320A69}"/>
              </a:ext>
            </a:extLst>
          </p:cNvPr>
          <p:cNvSpPr>
            <a:spLocks noGrp="1" noSelect="1"/>
          </p:cNvSpPr>
          <p:nvPr>
            <p:ph type="body" sz="quarter" idx="1006" hasCustomPrompt="1"/>
          </p:nvPr>
        </p:nvSpPr>
        <p:spPr>
          <a:xfrm>
            <a:off x="12324085" y="592224"/>
            <a:ext cx="2628899" cy="2577208"/>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Bovenop het </a:t>
            </a:r>
            <a:r>
              <a:rPr lang="nl-NL" dirty="0" err="1"/>
              <a:t>fotovak</a:t>
            </a:r>
            <a:r>
              <a:rPr lang="nl-NL" dirty="0"/>
              <a:t> staat een raster, dat je naar wens mag verplaatsen, zodat het gat goed uitkomt op de foto.</a:t>
            </a:r>
            <a:br>
              <a:rPr lang="nl-NL" dirty="0"/>
            </a:br>
            <a:r>
              <a:rPr lang="nl-NL" dirty="0"/>
              <a:t>Klik 1 keer op het raster, verplaats het dan met de pijltjes toetsen.</a:t>
            </a:r>
          </a:p>
        </p:txBody>
      </p:sp>
    </p:spTree>
    <p:extLst>
      <p:ext uri="{BB962C8B-B14F-4D97-AF65-F5344CB8AC3E}">
        <p14:creationId xmlns:p14="http://schemas.microsoft.com/office/powerpoint/2010/main" val="47979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oofdstukdia">
    <p:spTree>
      <p:nvGrpSpPr>
        <p:cNvPr id="1" name=""/>
        <p:cNvGrpSpPr/>
        <p:nvPr/>
      </p:nvGrpSpPr>
      <p:grpSpPr>
        <a:xfrm>
          <a:off x="0" y="0"/>
          <a:ext cx="0" cy="0"/>
          <a:chOff x="0" y="0"/>
          <a:chExt cx="0" cy="0"/>
        </a:xfrm>
      </p:grpSpPr>
      <p:sp>
        <p:nvSpPr>
          <p:cNvPr id="6" name="Tijdelijke aanduiding voor afbeelding 7"/>
          <p:cNvSpPr>
            <a:spLocks noGrp="1" noSelect="1"/>
          </p:cNvSpPr>
          <p:nvPr>
            <p:ph type="pic" sz="quarter" idx="14" hasCustomPrompt="1"/>
          </p:nvPr>
        </p:nvSpPr>
        <p:spPr bwMode="gray">
          <a:xfrm>
            <a:off x="0" y="0"/>
            <a:ext cx="6858000" cy="6858000"/>
          </a:xfrm>
        </p:spPr>
        <p:txBody>
          <a:bodyPr/>
          <a:lstStyle>
            <a:lvl1pPr marL="0" indent="0">
              <a:buNone/>
              <a:defRPr baseline="0"/>
            </a:lvl1pPr>
          </a:lstStyle>
          <a:p>
            <a:r>
              <a:rPr lang="nl-NL" dirty="0"/>
              <a:t>[Klik op het pictogram om een foto in te voegen]</a:t>
            </a:r>
          </a:p>
        </p:txBody>
      </p:sp>
      <p:sp>
        <p:nvSpPr>
          <p:cNvPr id="7" name="Logo achtergrond (PHJU)"/>
          <p:cNvSpPr>
            <a:spLocks noGrp="1" noSelect="1"/>
          </p:cNvSpPr>
          <p:nvPr>
            <p:ph type="body" idx="1002" hasCustomPrompt="1"/>
            <p:custDataLst>
              <p:custData r:id="rId1"/>
            </p:custDataLst>
          </p:nvPr>
        </p:nvSpPr>
        <p:spPr bwMode="gray">
          <a:xfrm>
            <a:off x="-12815" y="6106308"/>
            <a:ext cx="1386154" cy="305949"/>
          </a:xfrm>
          <a:custGeom>
            <a:avLst/>
            <a:gdLst>
              <a:gd name="T0" fmla="*/ 172 w 1255"/>
              <a:gd name="T1" fmla="*/ 56 h 277"/>
              <a:gd name="T2" fmla="*/ 0 w 1255"/>
              <a:gd name="T3" fmla="*/ 56 h 277"/>
              <a:gd name="T4" fmla="*/ 0 w 1255"/>
              <a:gd name="T5" fmla="*/ 221 h 277"/>
              <a:gd name="T6" fmla="*/ 176 w 1255"/>
              <a:gd name="T7" fmla="*/ 221 h 277"/>
              <a:gd name="T8" fmla="*/ 196 w 1255"/>
              <a:gd name="T9" fmla="*/ 277 h 277"/>
              <a:gd name="T10" fmla="*/ 350 w 1255"/>
              <a:gd name="T11" fmla="*/ 221 h 277"/>
              <a:gd name="T12" fmla="*/ 1255 w 1255"/>
              <a:gd name="T13" fmla="*/ 221 h 277"/>
              <a:gd name="T14" fmla="*/ 1255 w 1255"/>
              <a:gd name="T15" fmla="*/ 56 h 277"/>
              <a:gd name="T16" fmla="*/ 346 w 1255"/>
              <a:gd name="T17" fmla="*/ 56 h 277"/>
              <a:gd name="T18" fmla="*/ 326 w 1255"/>
              <a:gd name="T19" fmla="*/ 0 h 277"/>
              <a:gd name="T20" fmla="*/ 172 w 1255"/>
              <a:gd name="T21" fmla="*/ 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5" h="277">
                <a:moveTo>
                  <a:pt x="172" y="56"/>
                </a:moveTo>
                <a:lnTo>
                  <a:pt x="0" y="56"/>
                </a:lnTo>
                <a:lnTo>
                  <a:pt x="0" y="221"/>
                </a:lnTo>
                <a:lnTo>
                  <a:pt x="176" y="221"/>
                </a:lnTo>
                <a:lnTo>
                  <a:pt x="196" y="277"/>
                </a:lnTo>
                <a:lnTo>
                  <a:pt x="350" y="221"/>
                </a:lnTo>
                <a:lnTo>
                  <a:pt x="1255" y="221"/>
                </a:lnTo>
                <a:lnTo>
                  <a:pt x="1255" y="56"/>
                </a:lnTo>
                <a:lnTo>
                  <a:pt x="346" y="56"/>
                </a:lnTo>
                <a:lnTo>
                  <a:pt x="326" y="0"/>
                </a:lnTo>
                <a:lnTo>
                  <a:pt x="172" y="56"/>
                </a:lnTo>
                <a:close/>
              </a:path>
            </a:pathLst>
          </a:custGeom>
          <a:solidFill>
            <a:srgbClr val="F58220"/>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endParaRPr lang="nl-NL" dirty="0"/>
          </a:p>
        </p:txBody>
      </p:sp>
      <p:sp>
        <p:nvSpPr>
          <p:cNvPr id="9" name="Logo tekst (PHJU)"/>
          <p:cNvSpPr>
            <a:spLocks noGrp="1" noSelect="1"/>
          </p:cNvSpPr>
          <p:nvPr>
            <p:ph type="body" idx="1001" hasCustomPrompt="1"/>
            <p:custDataLst>
              <p:custData r:id="rId2"/>
            </p:custDataLst>
          </p:nvPr>
        </p:nvSpPr>
        <p:spPr bwMode="gray">
          <a:xfrm>
            <a:off x="166115" y="6136130"/>
            <a:ext cx="1065847" cy="236365"/>
          </a:xfrm>
          <a:custGeom>
            <a:avLst/>
            <a:gdLst>
              <a:gd name="T0" fmla="*/ 12 w 1930"/>
              <a:gd name="T1" fmla="*/ 292 h 428"/>
              <a:gd name="T2" fmla="*/ 1064 w 1930"/>
              <a:gd name="T3" fmla="*/ 223 h 428"/>
              <a:gd name="T4" fmla="*/ 821 w 1930"/>
              <a:gd name="T5" fmla="*/ 366 h 428"/>
              <a:gd name="T6" fmla="*/ 916 w 1930"/>
              <a:gd name="T7" fmla="*/ 83 h 428"/>
              <a:gd name="T8" fmla="*/ 1011 w 1930"/>
              <a:gd name="T9" fmla="*/ 220 h 428"/>
              <a:gd name="T10" fmla="*/ 874 w 1930"/>
              <a:gd name="T11" fmla="*/ 128 h 428"/>
              <a:gd name="T12" fmla="*/ 907 w 1930"/>
              <a:gd name="T13" fmla="*/ 321 h 428"/>
              <a:gd name="T14" fmla="*/ 1170 w 1930"/>
              <a:gd name="T15" fmla="*/ 366 h 428"/>
              <a:gd name="T16" fmla="*/ 1226 w 1930"/>
              <a:gd name="T17" fmla="*/ 83 h 428"/>
              <a:gd name="T18" fmla="*/ 1170 w 1930"/>
              <a:gd name="T19" fmla="*/ 366 h 428"/>
              <a:gd name="T20" fmla="*/ 1394 w 1930"/>
              <a:gd name="T21" fmla="*/ 75 h 428"/>
              <a:gd name="T22" fmla="*/ 1343 w 1930"/>
              <a:gd name="T23" fmla="*/ 366 h 428"/>
              <a:gd name="T24" fmla="*/ 1391 w 1930"/>
              <a:gd name="T25" fmla="*/ 156 h 428"/>
              <a:gd name="T26" fmla="*/ 1522 w 1930"/>
              <a:gd name="T27" fmla="*/ 371 h 428"/>
              <a:gd name="T28" fmla="*/ 1578 w 1930"/>
              <a:gd name="T29" fmla="*/ 83 h 428"/>
              <a:gd name="T30" fmla="*/ 1528 w 1930"/>
              <a:gd name="T31" fmla="*/ 293 h 428"/>
              <a:gd name="T32" fmla="*/ 1880 w 1930"/>
              <a:gd name="T33" fmla="*/ 371 h 428"/>
              <a:gd name="T34" fmla="*/ 1754 w 1930"/>
              <a:gd name="T35" fmla="*/ 290 h 428"/>
              <a:gd name="T36" fmla="*/ 1673 w 1930"/>
              <a:gd name="T37" fmla="*/ 355 h 428"/>
              <a:gd name="T38" fmla="*/ 1830 w 1930"/>
              <a:gd name="T39" fmla="*/ 83 h 428"/>
              <a:gd name="T40" fmla="*/ 1838 w 1930"/>
              <a:gd name="T41" fmla="*/ 248 h 428"/>
              <a:gd name="T42" fmla="*/ 1768 w 1930"/>
              <a:gd name="T43" fmla="*/ 248 h 428"/>
              <a:gd name="T44" fmla="*/ 13 w 1930"/>
              <a:gd name="T45" fmla="*/ 292 h 428"/>
              <a:gd name="T46" fmla="*/ 13 w 1930"/>
              <a:gd name="T47" fmla="*/ 292 h 428"/>
              <a:gd name="T48" fmla="*/ 378 w 1930"/>
              <a:gd name="T49" fmla="*/ 308 h 428"/>
              <a:gd name="T50" fmla="*/ 114 w 1930"/>
              <a:gd name="T51" fmla="*/ 403 h 428"/>
              <a:gd name="T52" fmla="*/ 0 w 1930"/>
              <a:gd name="T53" fmla="*/ 223 h 428"/>
              <a:gd name="T54" fmla="*/ 131 w 1930"/>
              <a:gd name="T55" fmla="*/ 36 h 428"/>
              <a:gd name="T56" fmla="*/ 329 w 1930"/>
              <a:gd name="T57" fmla="*/ 174 h 428"/>
              <a:gd name="T58" fmla="*/ 72 w 1930"/>
              <a:gd name="T59" fmla="*/ 165 h 428"/>
              <a:gd name="T60" fmla="*/ 68 w 1930"/>
              <a:gd name="T61" fmla="*/ 272 h 428"/>
              <a:gd name="T62" fmla="*/ 246 w 1930"/>
              <a:gd name="T63" fmla="*/ 355 h 428"/>
              <a:gd name="T64" fmla="*/ 329 w 1930"/>
              <a:gd name="T65" fmla="*/ 174 h 428"/>
              <a:gd name="T66" fmla="*/ 734 w 1930"/>
              <a:gd name="T67" fmla="*/ 352 h 428"/>
              <a:gd name="T68" fmla="*/ 602 w 1930"/>
              <a:gd name="T69" fmla="*/ 262 h 428"/>
              <a:gd name="T70" fmla="*/ 566 w 1930"/>
              <a:gd name="T71" fmla="*/ 251 h 428"/>
              <a:gd name="T72" fmla="*/ 513 w 1930"/>
              <a:gd name="T73" fmla="*/ 366 h 428"/>
              <a:gd name="T74" fmla="*/ 605 w 1930"/>
              <a:gd name="T75" fmla="*/ 83 h 428"/>
              <a:gd name="T76" fmla="*/ 647 w 1930"/>
              <a:gd name="T77" fmla="*/ 237 h 428"/>
              <a:gd name="T78" fmla="*/ 600 w 1930"/>
              <a:gd name="T79" fmla="*/ 125 h 428"/>
              <a:gd name="T80" fmla="*/ 569 w 1930"/>
              <a:gd name="T81" fmla="*/ 209 h 428"/>
              <a:gd name="T82" fmla="*/ 647 w 1930"/>
              <a:gd name="T83" fmla="*/ 1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0" h="428">
                <a:moveTo>
                  <a:pt x="12" y="291"/>
                </a:moveTo>
                <a:cubicBezTo>
                  <a:pt x="12" y="292"/>
                  <a:pt x="12" y="292"/>
                  <a:pt x="12" y="292"/>
                </a:cubicBezTo>
                <a:cubicBezTo>
                  <a:pt x="12" y="291"/>
                  <a:pt x="12" y="291"/>
                  <a:pt x="12" y="291"/>
                </a:cubicBezTo>
                <a:close/>
                <a:moveTo>
                  <a:pt x="1064" y="223"/>
                </a:moveTo>
                <a:cubicBezTo>
                  <a:pt x="1064" y="308"/>
                  <a:pt x="993" y="365"/>
                  <a:pt x="918" y="366"/>
                </a:cubicBezTo>
                <a:cubicBezTo>
                  <a:pt x="821" y="366"/>
                  <a:pt x="821" y="366"/>
                  <a:pt x="821" y="366"/>
                </a:cubicBezTo>
                <a:cubicBezTo>
                  <a:pt x="823" y="83"/>
                  <a:pt x="823" y="83"/>
                  <a:pt x="823" y="83"/>
                </a:cubicBezTo>
                <a:cubicBezTo>
                  <a:pt x="916" y="83"/>
                  <a:pt x="916" y="83"/>
                  <a:pt x="916" y="83"/>
                </a:cubicBezTo>
                <a:cubicBezTo>
                  <a:pt x="1005" y="82"/>
                  <a:pt x="1064" y="138"/>
                  <a:pt x="1064" y="223"/>
                </a:cubicBezTo>
                <a:close/>
                <a:moveTo>
                  <a:pt x="1011" y="220"/>
                </a:moveTo>
                <a:cubicBezTo>
                  <a:pt x="1009" y="168"/>
                  <a:pt x="973" y="127"/>
                  <a:pt x="918" y="128"/>
                </a:cubicBezTo>
                <a:cubicBezTo>
                  <a:pt x="874" y="128"/>
                  <a:pt x="874" y="128"/>
                  <a:pt x="874" y="128"/>
                </a:cubicBezTo>
                <a:cubicBezTo>
                  <a:pt x="874" y="321"/>
                  <a:pt x="874" y="321"/>
                  <a:pt x="874" y="321"/>
                </a:cubicBezTo>
                <a:cubicBezTo>
                  <a:pt x="907" y="321"/>
                  <a:pt x="907" y="321"/>
                  <a:pt x="907" y="321"/>
                </a:cubicBezTo>
                <a:cubicBezTo>
                  <a:pt x="968" y="320"/>
                  <a:pt x="1009" y="285"/>
                  <a:pt x="1011" y="220"/>
                </a:cubicBezTo>
                <a:close/>
                <a:moveTo>
                  <a:pt x="1170" y="366"/>
                </a:moveTo>
                <a:cubicBezTo>
                  <a:pt x="1223" y="366"/>
                  <a:pt x="1223" y="366"/>
                  <a:pt x="1223" y="366"/>
                </a:cubicBezTo>
                <a:cubicBezTo>
                  <a:pt x="1226" y="83"/>
                  <a:pt x="1226" y="83"/>
                  <a:pt x="1226" y="83"/>
                </a:cubicBezTo>
                <a:cubicBezTo>
                  <a:pt x="1173" y="83"/>
                  <a:pt x="1173" y="83"/>
                  <a:pt x="1173" y="83"/>
                </a:cubicBezTo>
                <a:lnTo>
                  <a:pt x="1170" y="366"/>
                </a:lnTo>
                <a:close/>
                <a:moveTo>
                  <a:pt x="1528" y="293"/>
                </a:moveTo>
                <a:cubicBezTo>
                  <a:pt x="1394" y="75"/>
                  <a:pt x="1394" y="75"/>
                  <a:pt x="1394" y="75"/>
                </a:cubicBezTo>
                <a:cubicBezTo>
                  <a:pt x="1346" y="92"/>
                  <a:pt x="1346" y="92"/>
                  <a:pt x="1346" y="92"/>
                </a:cubicBezTo>
                <a:cubicBezTo>
                  <a:pt x="1343" y="366"/>
                  <a:pt x="1343" y="366"/>
                  <a:pt x="1343" y="366"/>
                </a:cubicBezTo>
                <a:cubicBezTo>
                  <a:pt x="1396" y="366"/>
                  <a:pt x="1396" y="366"/>
                  <a:pt x="1396" y="366"/>
                </a:cubicBezTo>
                <a:cubicBezTo>
                  <a:pt x="1391" y="156"/>
                  <a:pt x="1391" y="156"/>
                  <a:pt x="1391" y="156"/>
                </a:cubicBezTo>
                <a:cubicBezTo>
                  <a:pt x="1394" y="156"/>
                  <a:pt x="1394" y="156"/>
                  <a:pt x="1394" y="156"/>
                </a:cubicBezTo>
                <a:cubicBezTo>
                  <a:pt x="1522" y="371"/>
                  <a:pt x="1522" y="371"/>
                  <a:pt x="1522" y="371"/>
                </a:cubicBezTo>
                <a:cubicBezTo>
                  <a:pt x="1575" y="355"/>
                  <a:pt x="1575" y="355"/>
                  <a:pt x="1575" y="355"/>
                </a:cubicBezTo>
                <a:cubicBezTo>
                  <a:pt x="1578" y="83"/>
                  <a:pt x="1578" y="83"/>
                  <a:pt x="1578" y="83"/>
                </a:cubicBezTo>
                <a:cubicBezTo>
                  <a:pt x="1525" y="83"/>
                  <a:pt x="1525" y="83"/>
                  <a:pt x="1525" y="83"/>
                </a:cubicBezTo>
                <a:lnTo>
                  <a:pt x="1528" y="293"/>
                </a:lnTo>
                <a:close/>
                <a:moveTo>
                  <a:pt x="1930" y="355"/>
                </a:moveTo>
                <a:cubicBezTo>
                  <a:pt x="1880" y="371"/>
                  <a:pt x="1880" y="371"/>
                  <a:pt x="1880" y="371"/>
                </a:cubicBezTo>
                <a:cubicBezTo>
                  <a:pt x="1852" y="290"/>
                  <a:pt x="1852" y="290"/>
                  <a:pt x="1852" y="290"/>
                </a:cubicBezTo>
                <a:cubicBezTo>
                  <a:pt x="1754" y="290"/>
                  <a:pt x="1754" y="290"/>
                  <a:pt x="1754" y="290"/>
                </a:cubicBezTo>
                <a:cubicBezTo>
                  <a:pt x="1721" y="371"/>
                  <a:pt x="1721" y="371"/>
                  <a:pt x="1721" y="371"/>
                </a:cubicBezTo>
                <a:cubicBezTo>
                  <a:pt x="1673" y="355"/>
                  <a:pt x="1673" y="355"/>
                  <a:pt x="1673" y="355"/>
                </a:cubicBezTo>
                <a:cubicBezTo>
                  <a:pt x="1782" y="83"/>
                  <a:pt x="1782" y="83"/>
                  <a:pt x="1782" y="83"/>
                </a:cubicBezTo>
                <a:cubicBezTo>
                  <a:pt x="1830" y="83"/>
                  <a:pt x="1830" y="83"/>
                  <a:pt x="1830" y="83"/>
                </a:cubicBezTo>
                <a:lnTo>
                  <a:pt x="1930" y="355"/>
                </a:lnTo>
                <a:close/>
                <a:moveTo>
                  <a:pt x="1838" y="248"/>
                </a:moveTo>
                <a:cubicBezTo>
                  <a:pt x="1805" y="137"/>
                  <a:pt x="1805" y="137"/>
                  <a:pt x="1805" y="137"/>
                </a:cubicBezTo>
                <a:cubicBezTo>
                  <a:pt x="1768" y="248"/>
                  <a:pt x="1768" y="248"/>
                  <a:pt x="1768" y="248"/>
                </a:cubicBezTo>
                <a:lnTo>
                  <a:pt x="1838" y="248"/>
                </a:lnTo>
                <a:close/>
                <a:moveTo>
                  <a:pt x="13" y="292"/>
                </a:moveTo>
                <a:cubicBezTo>
                  <a:pt x="13" y="292"/>
                  <a:pt x="13" y="292"/>
                  <a:pt x="13" y="292"/>
                </a:cubicBezTo>
                <a:cubicBezTo>
                  <a:pt x="13" y="292"/>
                  <a:pt x="13" y="292"/>
                  <a:pt x="13" y="292"/>
                </a:cubicBezTo>
                <a:close/>
                <a:moveTo>
                  <a:pt x="384" y="154"/>
                </a:moveTo>
                <a:cubicBezTo>
                  <a:pt x="403" y="205"/>
                  <a:pt x="400" y="259"/>
                  <a:pt x="378" y="308"/>
                </a:cubicBezTo>
                <a:cubicBezTo>
                  <a:pt x="356" y="356"/>
                  <a:pt x="316" y="392"/>
                  <a:pt x="266" y="410"/>
                </a:cubicBezTo>
                <a:cubicBezTo>
                  <a:pt x="216" y="428"/>
                  <a:pt x="162" y="426"/>
                  <a:pt x="114" y="403"/>
                </a:cubicBezTo>
                <a:cubicBezTo>
                  <a:pt x="66" y="381"/>
                  <a:pt x="30" y="341"/>
                  <a:pt x="13" y="292"/>
                </a:cubicBezTo>
                <a:cubicBezTo>
                  <a:pt x="4" y="269"/>
                  <a:pt x="0" y="246"/>
                  <a:pt x="0" y="223"/>
                </a:cubicBezTo>
                <a:cubicBezTo>
                  <a:pt x="0" y="195"/>
                  <a:pt x="6" y="167"/>
                  <a:pt x="18" y="141"/>
                </a:cubicBezTo>
                <a:cubicBezTo>
                  <a:pt x="40" y="92"/>
                  <a:pt x="80" y="55"/>
                  <a:pt x="131" y="36"/>
                </a:cubicBezTo>
                <a:cubicBezTo>
                  <a:pt x="234" y="0"/>
                  <a:pt x="347" y="53"/>
                  <a:pt x="384" y="154"/>
                </a:cubicBezTo>
                <a:close/>
                <a:moveTo>
                  <a:pt x="329" y="174"/>
                </a:moveTo>
                <a:cubicBezTo>
                  <a:pt x="303" y="103"/>
                  <a:pt x="223" y="66"/>
                  <a:pt x="151" y="91"/>
                </a:cubicBezTo>
                <a:cubicBezTo>
                  <a:pt x="116" y="105"/>
                  <a:pt x="87" y="131"/>
                  <a:pt x="72" y="165"/>
                </a:cubicBezTo>
                <a:cubicBezTo>
                  <a:pt x="56" y="199"/>
                  <a:pt x="55" y="237"/>
                  <a:pt x="68" y="272"/>
                </a:cubicBezTo>
                <a:cubicBezTo>
                  <a:pt x="68" y="272"/>
                  <a:pt x="68" y="272"/>
                  <a:pt x="68" y="272"/>
                </a:cubicBezTo>
                <a:cubicBezTo>
                  <a:pt x="80" y="307"/>
                  <a:pt x="106" y="334"/>
                  <a:pt x="139" y="350"/>
                </a:cubicBezTo>
                <a:cubicBezTo>
                  <a:pt x="173" y="366"/>
                  <a:pt x="211" y="368"/>
                  <a:pt x="246" y="355"/>
                </a:cubicBezTo>
                <a:cubicBezTo>
                  <a:pt x="281" y="342"/>
                  <a:pt x="309" y="316"/>
                  <a:pt x="325" y="283"/>
                </a:cubicBezTo>
                <a:cubicBezTo>
                  <a:pt x="341" y="249"/>
                  <a:pt x="342" y="210"/>
                  <a:pt x="329" y="174"/>
                </a:cubicBezTo>
                <a:close/>
                <a:moveTo>
                  <a:pt x="647" y="237"/>
                </a:moveTo>
                <a:cubicBezTo>
                  <a:pt x="734" y="352"/>
                  <a:pt x="734" y="352"/>
                  <a:pt x="734" y="352"/>
                </a:cubicBezTo>
                <a:cubicBezTo>
                  <a:pt x="681" y="371"/>
                  <a:pt x="681" y="371"/>
                  <a:pt x="681" y="371"/>
                </a:cubicBezTo>
                <a:cubicBezTo>
                  <a:pt x="602" y="262"/>
                  <a:pt x="602" y="262"/>
                  <a:pt x="602" y="262"/>
                </a:cubicBezTo>
                <a:cubicBezTo>
                  <a:pt x="598" y="255"/>
                  <a:pt x="592" y="252"/>
                  <a:pt x="583" y="251"/>
                </a:cubicBezTo>
                <a:cubicBezTo>
                  <a:pt x="566" y="251"/>
                  <a:pt x="566" y="251"/>
                  <a:pt x="566" y="251"/>
                </a:cubicBezTo>
                <a:cubicBezTo>
                  <a:pt x="566" y="366"/>
                  <a:pt x="566" y="366"/>
                  <a:pt x="566" y="366"/>
                </a:cubicBezTo>
                <a:cubicBezTo>
                  <a:pt x="513" y="366"/>
                  <a:pt x="513" y="366"/>
                  <a:pt x="513" y="366"/>
                </a:cubicBezTo>
                <a:cubicBezTo>
                  <a:pt x="516" y="83"/>
                  <a:pt x="516" y="83"/>
                  <a:pt x="516" y="83"/>
                </a:cubicBezTo>
                <a:cubicBezTo>
                  <a:pt x="605" y="83"/>
                  <a:pt x="605" y="83"/>
                  <a:pt x="605" y="83"/>
                </a:cubicBezTo>
                <a:cubicBezTo>
                  <a:pt x="674" y="83"/>
                  <a:pt x="702" y="120"/>
                  <a:pt x="703" y="165"/>
                </a:cubicBezTo>
                <a:cubicBezTo>
                  <a:pt x="702" y="200"/>
                  <a:pt x="680" y="226"/>
                  <a:pt x="647" y="237"/>
                </a:cubicBezTo>
                <a:close/>
                <a:moveTo>
                  <a:pt x="647" y="165"/>
                </a:moveTo>
                <a:cubicBezTo>
                  <a:pt x="647" y="139"/>
                  <a:pt x="625" y="125"/>
                  <a:pt x="600" y="125"/>
                </a:cubicBezTo>
                <a:cubicBezTo>
                  <a:pt x="569" y="125"/>
                  <a:pt x="569" y="125"/>
                  <a:pt x="569" y="125"/>
                </a:cubicBezTo>
                <a:cubicBezTo>
                  <a:pt x="569" y="209"/>
                  <a:pt x="569" y="209"/>
                  <a:pt x="569" y="209"/>
                </a:cubicBezTo>
                <a:cubicBezTo>
                  <a:pt x="600" y="209"/>
                  <a:pt x="600" y="209"/>
                  <a:pt x="600" y="209"/>
                </a:cubicBezTo>
                <a:cubicBezTo>
                  <a:pt x="616" y="209"/>
                  <a:pt x="647" y="202"/>
                  <a:pt x="647"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10" name="Ahead of change (PHJU)"/>
          <p:cNvSpPr>
            <a:spLocks noGrp="1" noSelect="1" noChangeAspect="1"/>
          </p:cNvSpPr>
          <p:nvPr>
            <p:ph type="body" idx="1000" hasCustomPrompt="1"/>
            <p:custDataLst>
              <p:custData r:id="rId3"/>
            </p:custDataLst>
          </p:nvPr>
        </p:nvSpPr>
        <p:spPr bwMode="gray">
          <a:xfrm>
            <a:off x="463116" y="6418800"/>
            <a:ext cx="900000" cy="117288"/>
          </a:xfrm>
          <a:custGeom>
            <a:avLst/>
            <a:gdLst>
              <a:gd name="T0" fmla="*/ 2256 w 2302"/>
              <a:gd name="T1" fmla="*/ 152 h 301"/>
              <a:gd name="T2" fmla="*/ 2299 w 2302"/>
              <a:gd name="T3" fmla="*/ 177 h 301"/>
              <a:gd name="T4" fmla="*/ 2232 w 2302"/>
              <a:gd name="T5" fmla="*/ 234 h 301"/>
              <a:gd name="T6" fmla="*/ 2232 w 2302"/>
              <a:gd name="T7" fmla="*/ 199 h 301"/>
              <a:gd name="T8" fmla="*/ 2024 w 2302"/>
              <a:gd name="T9" fmla="*/ 164 h 301"/>
              <a:gd name="T10" fmla="*/ 2053 w 2302"/>
              <a:gd name="T11" fmla="*/ 197 h 301"/>
              <a:gd name="T12" fmla="*/ 2125 w 2302"/>
              <a:gd name="T13" fmla="*/ 97 h 301"/>
              <a:gd name="T14" fmla="*/ 2040 w 2302"/>
              <a:gd name="T15" fmla="*/ 94 h 301"/>
              <a:gd name="T16" fmla="*/ 2082 w 2302"/>
              <a:gd name="T17" fmla="*/ 213 h 301"/>
              <a:gd name="T18" fmla="*/ 2011 w 2302"/>
              <a:gd name="T19" fmla="*/ 245 h 301"/>
              <a:gd name="T20" fmla="*/ 1817 w 2302"/>
              <a:gd name="T21" fmla="*/ 231 h 301"/>
              <a:gd name="T22" fmla="*/ 1887 w 2302"/>
              <a:gd name="T23" fmla="*/ 133 h 301"/>
              <a:gd name="T24" fmla="*/ 1952 w 2302"/>
              <a:gd name="T25" fmla="*/ 231 h 301"/>
              <a:gd name="T26" fmla="*/ 1859 w 2302"/>
              <a:gd name="T27" fmla="*/ 119 h 301"/>
              <a:gd name="T28" fmla="*/ 1817 w 2302"/>
              <a:gd name="T29" fmla="*/ 231 h 301"/>
              <a:gd name="T30" fmla="*/ 1714 w 2302"/>
              <a:gd name="T31" fmla="*/ 132 h 301"/>
              <a:gd name="T32" fmla="*/ 1701 w 2302"/>
              <a:gd name="T33" fmla="*/ 234 h 301"/>
              <a:gd name="T34" fmla="*/ 1784 w 2302"/>
              <a:gd name="T35" fmla="*/ 231 h 301"/>
              <a:gd name="T36" fmla="*/ 1742 w 2302"/>
              <a:gd name="T37" fmla="*/ 117 h 301"/>
              <a:gd name="T38" fmla="*/ 1701 w 2302"/>
              <a:gd name="T39" fmla="*/ 234 h 301"/>
              <a:gd name="T40" fmla="*/ 1522 w 2302"/>
              <a:gd name="T41" fmla="*/ 159 h 301"/>
              <a:gd name="T42" fmla="*/ 1571 w 2302"/>
              <a:gd name="T43" fmla="*/ 231 h 301"/>
              <a:gd name="T44" fmla="*/ 1563 w 2302"/>
              <a:gd name="T45" fmla="*/ 94 h 301"/>
              <a:gd name="T46" fmla="*/ 1479 w 2302"/>
              <a:gd name="T47" fmla="*/ 4 h 301"/>
              <a:gd name="T48" fmla="*/ 1453 w 2302"/>
              <a:gd name="T49" fmla="*/ 210 h 301"/>
              <a:gd name="T50" fmla="*/ 1368 w 2302"/>
              <a:gd name="T51" fmla="*/ 164 h 301"/>
              <a:gd name="T52" fmla="*/ 1454 w 2302"/>
              <a:gd name="T53" fmla="*/ 121 h 301"/>
              <a:gd name="T54" fmla="*/ 1397 w 2302"/>
              <a:gd name="T55" fmla="*/ 234 h 301"/>
              <a:gd name="T56" fmla="*/ 1197 w 2302"/>
              <a:gd name="T57" fmla="*/ 132 h 301"/>
              <a:gd name="T58" fmla="*/ 1197 w 2302"/>
              <a:gd name="T59" fmla="*/ 97 h 301"/>
              <a:gd name="T60" fmla="*/ 1222 w 2302"/>
              <a:gd name="T61" fmla="*/ 45 h 301"/>
              <a:gd name="T62" fmla="*/ 1154 w 2302"/>
              <a:gd name="T63" fmla="*/ 52 h 301"/>
              <a:gd name="T64" fmla="*/ 1132 w 2302"/>
              <a:gd name="T65" fmla="*/ 132 h 301"/>
              <a:gd name="T66" fmla="*/ 1040 w 2302"/>
              <a:gd name="T67" fmla="*/ 198 h 301"/>
              <a:gd name="T68" fmla="*/ 1070 w 2302"/>
              <a:gd name="T69" fmla="*/ 164 h 301"/>
              <a:gd name="T70" fmla="*/ 1113 w 2302"/>
              <a:gd name="T71" fmla="*/ 164 h 301"/>
              <a:gd name="T72" fmla="*/ 1040 w 2302"/>
              <a:gd name="T73" fmla="*/ 234 h 301"/>
              <a:gd name="T74" fmla="*/ 796 w 2302"/>
              <a:gd name="T75" fmla="*/ 132 h 301"/>
              <a:gd name="T76" fmla="*/ 784 w 2302"/>
              <a:gd name="T77" fmla="*/ 234 h 301"/>
              <a:gd name="T78" fmla="*/ 867 w 2302"/>
              <a:gd name="T79" fmla="*/ 231 h 301"/>
              <a:gd name="T80" fmla="*/ 825 w 2302"/>
              <a:gd name="T81" fmla="*/ 116 h 301"/>
              <a:gd name="T82" fmla="*/ 784 w 2302"/>
              <a:gd name="T83" fmla="*/ 234 h 301"/>
              <a:gd name="T84" fmla="*/ 624 w 2302"/>
              <a:gd name="T85" fmla="*/ 132 h 301"/>
              <a:gd name="T86" fmla="*/ 611 w 2302"/>
              <a:gd name="T87" fmla="*/ 234 h 301"/>
              <a:gd name="T88" fmla="*/ 694 w 2302"/>
              <a:gd name="T89" fmla="*/ 231 h 301"/>
              <a:gd name="T90" fmla="*/ 652 w 2302"/>
              <a:gd name="T91" fmla="*/ 117 h 301"/>
              <a:gd name="T92" fmla="*/ 611 w 2302"/>
              <a:gd name="T93" fmla="*/ 234 h 301"/>
              <a:gd name="T94" fmla="*/ 484 w 2302"/>
              <a:gd name="T95" fmla="*/ 152 h 301"/>
              <a:gd name="T96" fmla="*/ 527 w 2302"/>
              <a:gd name="T97" fmla="*/ 177 h 301"/>
              <a:gd name="T98" fmla="*/ 460 w 2302"/>
              <a:gd name="T99" fmla="*/ 234 h 301"/>
              <a:gd name="T100" fmla="*/ 460 w 2302"/>
              <a:gd name="T101" fmla="*/ 199 h 301"/>
              <a:gd name="T102" fmla="*/ 262 w 2302"/>
              <a:gd name="T103" fmla="*/ 231 h 301"/>
              <a:gd name="T104" fmla="*/ 311 w 2302"/>
              <a:gd name="T105" fmla="*/ 156 h 301"/>
              <a:gd name="T106" fmla="*/ 354 w 2302"/>
              <a:gd name="T107" fmla="*/ 154 h 301"/>
              <a:gd name="T108" fmla="*/ 262 w 2302"/>
              <a:gd name="T109" fmla="*/ 4 h 301"/>
              <a:gd name="T110" fmla="*/ 68 w 2302"/>
              <a:gd name="T111" fmla="*/ 170 h 301"/>
              <a:gd name="T112" fmla="*/ 109 w 2302"/>
              <a:gd name="T113" fmla="*/ 133 h 301"/>
              <a:gd name="T114" fmla="*/ 0 w 2302"/>
              <a:gd name="T115" fmla="*/ 231 h 301"/>
              <a:gd name="T116" fmla="*/ 140 w 2302"/>
              <a:gd name="T117" fmla="*/ 207 h 301"/>
              <a:gd name="T118" fmla="*/ 98 w 2302"/>
              <a:gd name="T119"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2" h="301">
                <a:moveTo>
                  <a:pt x="2196" y="152"/>
                </a:moveTo>
                <a:cubicBezTo>
                  <a:pt x="2200" y="136"/>
                  <a:pt x="2211" y="129"/>
                  <a:pt x="2228" y="129"/>
                </a:cubicBezTo>
                <a:cubicBezTo>
                  <a:pt x="2245" y="129"/>
                  <a:pt x="2254" y="138"/>
                  <a:pt x="2256" y="152"/>
                </a:cubicBezTo>
                <a:lnTo>
                  <a:pt x="2196" y="152"/>
                </a:lnTo>
                <a:close/>
                <a:moveTo>
                  <a:pt x="2197" y="177"/>
                </a:moveTo>
                <a:cubicBezTo>
                  <a:pt x="2299" y="177"/>
                  <a:pt x="2299" y="177"/>
                  <a:pt x="2299" y="177"/>
                </a:cubicBezTo>
                <a:cubicBezTo>
                  <a:pt x="2302" y="130"/>
                  <a:pt x="2276" y="94"/>
                  <a:pt x="2228" y="94"/>
                </a:cubicBezTo>
                <a:cubicBezTo>
                  <a:pt x="2186" y="94"/>
                  <a:pt x="2153" y="123"/>
                  <a:pt x="2153" y="164"/>
                </a:cubicBezTo>
                <a:cubicBezTo>
                  <a:pt x="2153" y="205"/>
                  <a:pt x="2184" y="234"/>
                  <a:pt x="2232" y="234"/>
                </a:cubicBezTo>
                <a:cubicBezTo>
                  <a:pt x="2260" y="234"/>
                  <a:pt x="2277" y="225"/>
                  <a:pt x="2290" y="214"/>
                </a:cubicBezTo>
                <a:cubicBezTo>
                  <a:pt x="2265" y="188"/>
                  <a:pt x="2265" y="188"/>
                  <a:pt x="2265" y="188"/>
                </a:cubicBezTo>
                <a:cubicBezTo>
                  <a:pt x="2259" y="193"/>
                  <a:pt x="2247" y="199"/>
                  <a:pt x="2232" y="199"/>
                </a:cubicBezTo>
                <a:cubicBezTo>
                  <a:pt x="2212" y="199"/>
                  <a:pt x="2201" y="191"/>
                  <a:pt x="2197" y="177"/>
                </a:cubicBezTo>
                <a:close/>
                <a:moveTo>
                  <a:pt x="2053" y="197"/>
                </a:moveTo>
                <a:cubicBezTo>
                  <a:pt x="2035" y="197"/>
                  <a:pt x="2024" y="185"/>
                  <a:pt x="2024" y="164"/>
                </a:cubicBezTo>
                <a:cubicBezTo>
                  <a:pt x="2024" y="144"/>
                  <a:pt x="2035" y="132"/>
                  <a:pt x="2053" y="132"/>
                </a:cubicBezTo>
                <a:cubicBezTo>
                  <a:pt x="2071" y="132"/>
                  <a:pt x="2083" y="144"/>
                  <a:pt x="2083" y="164"/>
                </a:cubicBezTo>
                <a:cubicBezTo>
                  <a:pt x="2083" y="185"/>
                  <a:pt x="2071" y="197"/>
                  <a:pt x="2053" y="197"/>
                </a:cubicBezTo>
                <a:close/>
                <a:moveTo>
                  <a:pt x="2052" y="301"/>
                </a:moveTo>
                <a:cubicBezTo>
                  <a:pt x="2091" y="301"/>
                  <a:pt x="2125" y="282"/>
                  <a:pt x="2125" y="231"/>
                </a:cubicBezTo>
                <a:cubicBezTo>
                  <a:pt x="2125" y="97"/>
                  <a:pt x="2125" y="97"/>
                  <a:pt x="2125" y="97"/>
                </a:cubicBezTo>
                <a:cubicBezTo>
                  <a:pt x="2082" y="97"/>
                  <a:pt x="2082" y="97"/>
                  <a:pt x="2082" y="97"/>
                </a:cubicBezTo>
                <a:cubicBezTo>
                  <a:pt x="2083" y="118"/>
                  <a:pt x="2083" y="118"/>
                  <a:pt x="2083" y="118"/>
                </a:cubicBezTo>
                <a:cubicBezTo>
                  <a:pt x="2075" y="104"/>
                  <a:pt x="2062" y="94"/>
                  <a:pt x="2040" y="94"/>
                </a:cubicBezTo>
                <a:cubicBezTo>
                  <a:pt x="2008" y="94"/>
                  <a:pt x="1980" y="122"/>
                  <a:pt x="1980" y="164"/>
                </a:cubicBezTo>
                <a:cubicBezTo>
                  <a:pt x="1980" y="205"/>
                  <a:pt x="2008" y="234"/>
                  <a:pt x="2041" y="234"/>
                </a:cubicBezTo>
                <a:cubicBezTo>
                  <a:pt x="2061" y="234"/>
                  <a:pt x="2075" y="225"/>
                  <a:pt x="2082" y="213"/>
                </a:cubicBezTo>
                <a:cubicBezTo>
                  <a:pt x="2082" y="229"/>
                  <a:pt x="2082" y="229"/>
                  <a:pt x="2082" y="229"/>
                </a:cubicBezTo>
                <a:cubicBezTo>
                  <a:pt x="2082" y="254"/>
                  <a:pt x="2070" y="265"/>
                  <a:pt x="2050" y="265"/>
                </a:cubicBezTo>
                <a:cubicBezTo>
                  <a:pt x="2031" y="265"/>
                  <a:pt x="2020" y="256"/>
                  <a:pt x="2011" y="245"/>
                </a:cubicBezTo>
                <a:cubicBezTo>
                  <a:pt x="1981" y="268"/>
                  <a:pt x="1981" y="268"/>
                  <a:pt x="1981" y="268"/>
                </a:cubicBezTo>
                <a:cubicBezTo>
                  <a:pt x="1996" y="288"/>
                  <a:pt x="2017" y="301"/>
                  <a:pt x="2052" y="301"/>
                </a:cubicBezTo>
                <a:close/>
                <a:moveTo>
                  <a:pt x="1817" y="231"/>
                </a:moveTo>
                <a:cubicBezTo>
                  <a:pt x="1860" y="231"/>
                  <a:pt x="1860" y="231"/>
                  <a:pt x="1860" y="231"/>
                </a:cubicBezTo>
                <a:cubicBezTo>
                  <a:pt x="1860" y="159"/>
                  <a:pt x="1860" y="159"/>
                  <a:pt x="1860" y="159"/>
                </a:cubicBezTo>
                <a:cubicBezTo>
                  <a:pt x="1860" y="142"/>
                  <a:pt x="1870" y="133"/>
                  <a:pt x="1887" y="133"/>
                </a:cubicBezTo>
                <a:cubicBezTo>
                  <a:pt x="1902" y="133"/>
                  <a:pt x="1909" y="141"/>
                  <a:pt x="1909" y="156"/>
                </a:cubicBezTo>
                <a:cubicBezTo>
                  <a:pt x="1909" y="231"/>
                  <a:pt x="1909" y="231"/>
                  <a:pt x="1909" y="231"/>
                </a:cubicBezTo>
                <a:cubicBezTo>
                  <a:pt x="1952" y="231"/>
                  <a:pt x="1952" y="231"/>
                  <a:pt x="1952" y="231"/>
                </a:cubicBezTo>
                <a:cubicBezTo>
                  <a:pt x="1952" y="154"/>
                  <a:pt x="1952" y="154"/>
                  <a:pt x="1952" y="154"/>
                </a:cubicBezTo>
                <a:cubicBezTo>
                  <a:pt x="1952" y="115"/>
                  <a:pt x="1931" y="94"/>
                  <a:pt x="1901" y="94"/>
                </a:cubicBezTo>
                <a:cubicBezTo>
                  <a:pt x="1883" y="94"/>
                  <a:pt x="1867" y="103"/>
                  <a:pt x="1859" y="119"/>
                </a:cubicBezTo>
                <a:cubicBezTo>
                  <a:pt x="1860" y="97"/>
                  <a:pt x="1860" y="97"/>
                  <a:pt x="1860" y="97"/>
                </a:cubicBezTo>
                <a:cubicBezTo>
                  <a:pt x="1817" y="97"/>
                  <a:pt x="1817" y="97"/>
                  <a:pt x="1817" y="97"/>
                </a:cubicBezTo>
                <a:lnTo>
                  <a:pt x="1817" y="231"/>
                </a:lnTo>
                <a:close/>
                <a:moveTo>
                  <a:pt x="1714" y="197"/>
                </a:moveTo>
                <a:cubicBezTo>
                  <a:pt x="1696" y="197"/>
                  <a:pt x="1686" y="184"/>
                  <a:pt x="1686" y="164"/>
                </a:cubicBezTo>
                <a:cubicBezTo>
                  <a:pt x="1686" y="144"/>
                  <a:pt x="1696" y="132"/>
                  <a:pt x="1714" y="132"/>
                </a:cubicBezTo>
                <a:cubicBezTo>
                  <a:pt x="1732" y="132"/>
                  <a:pt x="1742" y="144"/>
                  <a:pt x="1742" y="164"/>
                </a:cubicBezTo>
                <a:cubicBezTo>
                  <a:pt x="1742" y="184"/>
                  <a:pt x="1732" y="197"/>
                  <a:pt x="1714" y="197"/>
                </a:cubicBezTo>
                <a:close/>
                <a:moveTo>
                  <a:pt x="1701" y="234"/>
                </a:moveTo>
                <a:cubicBezTo>
                  <a:pt x="1721" y="234"/>
                  <a:pt x="1735" y="224"/>
                  <a:pt x="1742" y="211"/>
                </a:cubicBezTo>
                <a:cubicBezTo>
                  <a:pt x="1742" y="231"/>
                  <a:pt x="1742" y="231"/>
                  <a:pt x="1742" y="231"/>
                </a:cubicBezTo>
                <a:cubicBezTo>
                  <a:pt x="1784" y="231"/>
                  <a:pt x="1784" y="231"/>
                  <a:pt x="1784" y="231"/>
                </a:cubicBezTo>
                <a:cubicBezTo>
                  <a:pt x="1784" y="97"/>
                  <a:pt x="1784" y="97"/>
                  <a:pt x="1784" y="97"/>
                </a:cubicBezTo>
                <a:cubicBezTo>
                  <a:pt x="1742" y="97"/>
                  <a:pt x="1742" y="97"/>
                  <a:pt x="1742" y="97"/>
                </a:cubicBezTo>
                <a:cubicBezTo>
                  <a:pt x="1742" y="117"/>
                  <a:pt x="1742" y="117"/>
                  <a:pt x="1742" y="117"/>
                </a:cubicBezTo>
                <a:cubicBezTo>
                  <a:pt x="1735" y="103"/>
                  <a:pt x="1722" y="94"/>
                  <a:pt x="1701" y="94"/>
                </a:cubicBezTo>
                <a:cubicBezTo>
                  <a:pt x="1668" y="94"/>
                  <a:pt x="1642" y="123"/>
                  <a:pt x="1642" y="164"/>
                </a:cubicBezTo>
                <a:cubicBezTo>
                  <a:pt x="1642" y="205"/>
                  <a:pt x="1669" y="234"/>
                  <a:pt x="1701" y="234"/>
                </a:cubicBezTo>
                <a:close/>
                <a:moveTo>
                  <a:pt x="1479" y="231"/>
                </a:moveTo>
                <a:cubicBezTo>
                  <a:pt x="1522" y="231"/>
                  <a:pt x="1522" y="231"/>
                  <a:pt x="1522" y="231"/>
                </a:cubicBezTo>
                <a:cubicBezTo>
                  <a:pt x="1522" y="159"/>
                  <a:pt x="1522" y="159"/>
                  <a:pt x="1522" y="159"/>
                </a:cubicBezTo>
                <a:cubicBezTo>
                  <a:pt x="1522" y="142"/>
                  <a:pt x="1532" y="133"/>
                  <a:pt x="1549" y="133"/>
                </a:cubicBezTo>
                <a:cubicBezTo>
                  <a:pt x="1564" y="133"/>
                  <a:pt x="1571" y="141"/>
                  <a:pt x="1571" y="156"/>
                </a:cubicBezTo>
                <a:cubicBezTo>
                  <a:pt x="1571" y="231"/>
                  <a:pt x="1571" y="231"/>
                  <a:pt x="1571" y="231"/>
                </a:cubicBezTo>
                <a:cubicBezTo>
                  <a:pt x="1614" y="231"/>
                  <a:pt x="1614" y="231"/>
                  <a:pt x="1614" y="231"/>
                </a:cubicBezTo>
                <a:cubicBezTo>
                  <a:pt x="1614" y="154"/>
                  <a:pt x="1614" y="154"/>
                  <a:pt x="1614" y="154"/>
                </a:cubicBezTo>
                <a:cubicBezTo>
                  <a:pt x="1614" y="115"/>
                  <a:pt x="1592" y="94"/>
                  <a:pt x="1563" y="94"/>
                </a:cubicBezTo>
                <a:cubicBezTo>
                  <a:pt x="1545" y="94"/>
                  <a:pt x="1530" y="103"/>
                  <a:pt x="1522" y="118"/>
                </a:cubicBezTo>
                <a:cubicBezTo>
                  <a:pt x="1522" y="4"/>
                  <a:pt x="1522" y="4"/>
                  <a:pt x="1522" y="4"/>
                </a:cubicBezTo>
                <a:cubicBezTo>
                  <a:pt x="1479" y="4"/>
                  <a:pt x="1479" y="4"/>
                  <a:pt x="1479" y="4"/>
                </a:cubicBezTo>
                <a:lnTo>
                  <a:pt x="1479" y="231"/>
                </a:lnTo>
                <a:close/>
                <a:moveTo>
                  <a:pt x="1397" y="234"/>
                </a:moveTo>
                <a:cubicBezTo>
                  <a:pt x="1424" y="234"/>
                  <a:pt x="1440" y="224"/>
                  <a:pt x="1453" y="210"/>
                </a:cubicBezTo>
                <a:cubicBezTo>
                  <a:pt x="1425" y="184"/>
                  <a:pt x="1425" y="184"/>
                  <a:pt x="1425" y="184"/>
                </a:cubicBezTo>
                <a:cubicBezTo>
                  <a:pt x="1418" y="191"/>
                  <a:pt x="1411" y="197"/>
                  <a:pt x="1397" y="197"/>
                </a:cubicBezTo>
                <a:cubicBezTo>
                  <a:pt x="1378" y="197"/>
                  <a:pt x="1368" y="183"/>
                  <a:pt x="1368" y="164"/>
                </a:cubicBezTo>
                <a:cubicBezTo>
                  <a:pt x="1368" y="145"/>
                  <a:pt x="1378" y="131"/>
                  <a:pt x="1397" y="131"/>
                </a:cubicBezTo>
                <a:cubicBezTo>
                  <a:pt x="1408" y="131"/>
                  <a:pt x="1419" y="137"/>
                  <a:pt x="1424" y="145"/>
                </a:cubicBezTo>
                <a:cubicBezTo>
                  <a:pt x="1454" y="121"/>
                  <a:pt x="1454" y="121"/>
                  <a:pt x="1454" y="121"/>
                </a:cubicBezTo>
                <a:cubicBezTo>
                  <a:pt x="1440" y="104"/>
                  <a:pt x="1424" y="94"/>
                  <a:pt x="1397" y="94"/>
                </a:cubicBezTo>
                <a:cubicBezTo>
                  <a:pt x="1356" y="94"/>
                  <a:pt x="1324" y="123"/>
                  <a:pt x="1324" y="164"/>
                </a:cubicBezTo>
                <a:cubicBezTo>
                  <a:pt x="1324" y="205"/>
                  <a:pt x="1356" y="234"/>
                  <a:pt x="1397" y="234"/>
                </a:cubicBezTo>
                <a:close/>
                <a:moveTo>
                  <a:pt x="1154" y="231"/>
                </a:moveTo>
                <a:cubicBezTo>
                  <a:pt x="1197" y="231"/>
                  <a:pt x="1197" y="231"/>
                  <a:pt x="1197" y="231"/>
                </a:cubicBezTo>
                <a:cubicBezTo>
                  <a:pt x="1197" y="132"/>
                  <a:pt x="1197" y="132"/>
                  <a:pt x="1197" y="132"/>
                </a:cubicBezTo>
                <a:cubicBezTo>
                  <a:pt x="1233" y="132"/>
                  <a:pt x="1233" y="132"/>
                  <a:pt x="1233" y="132"/>
                </a:cubicBezTo>
                <a:cubicBezTo>
                  <a:pt x="1233" y="97"/>
                  <a:pt x="1233" y="97"/>
                  <a:pt x="1233" y="97"/>
                </a:cubicBezTo>
                <a:cubicBezTo>
                  <a:pt x="1197" y="97"/>
                  <a:pt x="1197" y="97"/>
                  <a:pt x="1197" y="97"/>
                </a:cubicBezTo>
                <a:cubicBezTo>
                  <a:pt x="1197" y="51"/>
                  <a:pt x="1197" y="51"/>
                  <a:pt x="1197" y="51"/>
                </a:cubicBezTo>
                <a:cubicBezTo>
                  <a:pt x="1197" y="41"/>
                  <a:pt x="1202" y="38"/>
                  <a:pt x="1208" y="38"/>
                </a:cubicBezTo>
                <a:cubicBezTo>
                  <a:pt x="1215" y="38"/>
                  <a:pt x="1219" y="41"/>
                  <a:pt x="1222" y="45"/>
                </a:cubicBezTo>
                <a:cubicBezTo>
                  <a:pt x="1245" y="17"/>
                  <a:pt x="1245" y="17"/>
                  <a:pt x="1245" y="17"/>
                </a:cubicBezTo>
                <a:cubicBezTo>
                  <a:pt x="1235" y="5"/>
                  <a:pt x="1223" y="0"/>
                  <a:pt x="1204" y="0"/>
                </a:cubicBezTo>
                <a:cubicBezTo>
                  <a:pt x="1171" y="0"/>
                  <a:pt x="1154" y="17"/>
                  <a:pt x="1154" y="52"/>
                </a:cubicBezTo>
                <a:cubicBezTo>
                  <a:pt x="1154" y="97"/>
                  <a:pt x="1154" y="97"/>
                  <a:pt x="1154" y="97"/>
                </a:cubicBezTo>
                <a:cubicBezTo>
                  <a:pt x="1132" y="97"/>
                  <a:pt x="1132" y="97"/>
                  <a:pt x="1132" y="97"/>
                </a:cubicBezTo>
                <a:cubicBezTo>
                  <a:pt x="1132" y="132"/>
                  <a:pt x="1132" y="132"/>
                  <a:pt x="1132" y="132"/>
                </a:cubicBezTo>
                <a:cubicBezTo>
                  <a:pt x="1154" y="132"/>
                  <a:pt x="1154" y="132"/>
                  <a:pt x="1154" y="132"/>
                </a:cubicBezTo>
                <a:lnTo>
                  <a:pt x="1154" y="231"/>
                </a:lnTo>
                <a:close/>
                <a:moveTo>
                  <a:pt x="1040" y="198"/>
                </a:moveTo>
                <a:cubicBezTo>
                  <a:pt x="1021" y="198"/>
                  <a:pt x="1009" y="184"/>
                  <a:pt x="1009" y="164"/>
                </a:cubicBezTo>
                <a:cubicBezTo>
                  <a:pt x="1009" y="144"/>
                  <a:pt x="1021" y="131"/>
                  <a:pt x="1040" y="131"/>
                </a:cubicBezTo>
                <a:cubicBezTo>
                  <a:pt x="1059" y="131"/>
                  <a:pt x="1070" y="144"/>
                  <a:pt x="1070" y="164"/>
                </a:cubicBezTo>
                <a:cubicBezTo>
                  <a:pt x="1070" y="184"/>
                  <a:pt x="1059" y="198"/>
                  <a:pt x="1040" y="198"/>
                </a:cubicBezTo>
                <a:close/>
                <a:moveTo>
                  <a:pt x="1040" y="234"/>
                </a:moveTo>
                <a:cubicBezTo>
                  <a:pt x="1081" y="234"/>
                  <a:pt x="1113" y="205"/>
                  <a:pt x="1113" y="164"/>
                </a:cubicBezTo>
                <a:cubicBezTo>
                  <a:pt x="1113" y="123"/>
                  <a:pt x="1081" y="94"/>
                  <a:pt x="1040" y="94"/>
                </a:cubicBezTo>
                <a:cubicBezTo>
                  <a:pt x="998" y="94"/>
                  <a:pt x="966" y="123"/>
                  <a:pt x="966" y="164"/>
                </a:cubicBezTo>
                <a:cubicBezTo>
                  <a:pt x="966" y="205"/>
                  <a:pt x="998" y="234"/>
                  <a:pt x="1040" y="234"/>
                </a:cubicBezTo>
                <a:close/>
                <a:moveTo>
                  <a:pt x="796" y="197"/>
                </a:moveTo>
                <a:cubicBezTo>
                  <a:pt x="778" y="197"/>
                  <a:pt x="767" y="185"/>
                  <a:pt x="767" y="164"/>
                </a:cubicBezTo>
                <a:cubicBezTo>
                  <a:pt x="767" y="144"/>
                  <a:pt x="778" y="132"/>
                  <a:pt x="796" y="132"/>
                </a:cubicBezTo>
                <a:cubicBezTo>
                  <a:pt x="814" y="132"/>
                  <a:pt x="826" y="144"/>
                  <a:pt x="826" y="164"/>
                </a:cubicBezTo>
                <a:cubicBezTo>
                  <a:pt x="826" y="185"/>
                  <a:pt x="814" y="197"/>
                  <a:pt x="796" y="197"/>
                </a:cubicBezTo>
                <a:close/>
                <a:moveTo>
                  <a:pt x="784" y="234"/>
                </a:moveTo>
                <a:cubicBezTo>
                  <a:pt x="804" y="234"/>
                  <a:pt x="818" y="226"/>
                  <a:pt x="826" y="212"/>
                </a:cubicBezTo>
                <a:cubicBezTo>
                  <a:pt x="825" y="231"/>
                  <a:pt x="825" y="231"/>
                  <a:pt x="825" y="231"/>
                </a:cubicBezTo>
                <a:cubicBezTo>
                  <a:pt x="867" y="231"/>
                  <a:pt x="867" y="231"/>
                  <a:pt x="867" y="231"/>
                </a:cubicBezTo>
                <a:cubicBezTo>
                  <a:pt x="867" y="4"/>
                  <a:pt x="867" y="4"/>
                  <a:pt x="867" y="4"/>
                </a:cubicBezTo>
                <a:cubicBezTo>
                  <a:pt x="825" y="4"/>
                  <a:pt x="825" y="4"/>
                  <a:pt x="825" y="4"/>
                </a:cubicBezTo>
                <a:cubicBezTo>
                  <a:pt x="825" y="116"/>
                  <a:pt x="825" y="116"/>
                  <a:pt x="825" y="116"/>
                </a:cubicBezTo>
                <a:cubicBezTo>
                  <a:pt x="816" y="103"/>
                  <a:pt x="804" y="94"/>
                  <a:pt x="783" y="94"/>
                </a:cubicBezTo>
                <a:cubicBezTo>
                  <a:pt x="751" y="94"/>
                  <a:pt x="723" y="122"/>
                  <a:pt x="723" y="164"/>
                </a:cubicBezTo>
                <a:cubicBezTo>
                  <a:pt x="723" y="205"/>
                  <a:pt x="751" y="234"/>
                  <a:pt x="784" y="234"/>
                </a:cubicBezTo>
                <a:close/>
                <a:moveTo>
                  <a:pt x="624" y="197"/>
                </a:moveTo>
                <a:cubicBezTo>
                  <a:pt x="606" y="197"/>
                  <a:pt x="596" y="184"/>
                  <a:pt x="596" y="164"/>
                </a:cubicBezTo>
                <a:cubicBezTo>
                  <a:pt x="596" y="144"/>
                  <a:pt x="606" y="132"/>
                  <a:pt x="624" y="132"/>
                </a:cubicBezTo>
                <a:cubicBezTo>
                  <a:pt x="642" y="132"/>
                  <a:pt x="652" y="144"/>
                  <a:pt x="652" y="164"/>
                </a:cubicBezTo>
                <a:cubicBezTo>
                  <a:pt x="652" y="184"/>
                  <a:pt x="642" y="197"/>
                  <a:pt x="624" y="197"/>
                </a:cubicBezTo>
                <a:close/>
                <a:moveTo>
                  <a:pt x="611" y="234"/>
                </a:moveTo>
                <a:cubicBezTo>
                  <a:pt x="631" y="234"/>
                  <a:pt x="645" y="224"/>
                  <a:pt x="652" y="211"/>
                </a:cubicBezTo>
                <a:cubicBezTo>
                  <a:pt x="652" y="231"/>
                  <a:pt x="652" y="231"/>
                  <a:pt x="652" y="231"/>
                </a:cubicBezTo>
                <a:cubicBezTo>
                  <a:pt x="694" y="231"/>
                  <a:pt x="694" y="231"/>
                  <a:pt x="694" y="231"/>
                </a:cubicBezTo>
                <a:cubicBezTo>
                  <a:pt x="694" y="97"/>
                  <a:pt x="694" y="97"/>
                  <a:pt x="694" y="97"/>
                </a:cubicBezTo>
                <a:cubicBezTo>
                  <a:pt x="652" y="97"/>
                  <a:pt x="652" y="97"/>
                  <a:pt x="652" y="97"/>
                </a:cubicBezTo>
                <a:cubicBezTo>
                  <a:pt x="652" y="117"/>
                  <a:pt x="652" y="117"/>
                  <a:pt x="652" y="117"/>
                </a:cubicBezTo>
                <a:cubicBezTo>
                  <a:pt x="645" y="103"/>
                  <a:pt x="631" y="94"/>
                  <a:pt x="611" y="94"/>
                </a:cubicBezTo>
                <a:cubicBezTo>
                  <a:pt x="578" y="94"/>
                  <a:pt x="551" y="123"/>
                  <a:pt x="551" y="164"/>
                </a:cubicBezTo>
                <a:cubicBezTo>
                  <a:pt x="551" y="205"/>
                  <a:pt x="579" y="234"/>
                  <a:pt x="611" y="234"/>
                </a:cubicBezTo>
                <a:close/>
                <a:moveTo>
                  <a:pt x="424" y="152"/>
                </a:moveTo>
                <a:cubicBezTo>
                  <a:pt x="428" y="136"/>
                  <a:pt x="439" y="129"/>
                  <a:pt x="456" y="129"/>
                </a:cubicBezTo>
                <a:cubicBezTo>
                  <a:pt x="473" y="129"/>
                  <a:pt x="482" y="138"/>
                  <a:pt x="484" y="152"/>
                </a:cubicBezTo>
                <a:lnTo>
                  <a:pt x="424" y="152"/>
                </a:lnTo>
                <a:close/>
                <a:moveTo>
                  <a:pt x="425" y="177"/>
                </a:moveTo>
                <a:cubicBezTo>
                  <a:pt x="527" y="177"/>
                  <a:pt x="527" y="177"/>
                  <a:pt x="527" y="177"/>
                </a:cubicBezTo>
                <a:cubicBezTo>
                  <a:pt x="530" y="130"/>
                  <a:pt x="504" y="94"/>
                  <a:pt x="456" y="94"/>
                </a:cubicBezTo>
                <a:cubicBezTo>
                  <a:pt x="414" y="94"/>
                  <a:pt x="382" y="123"/>
                  <a:pt x="382" y="164"/>
                </a:cubicBezTo>
                <a:cubicBezTo>
                  <a:pt x="382" y="205"/>
                  <a:pt x="413" y="234"/>
                  <a:pt x="460" y="234"/>
                </a:cubicBezTo>
                <a:cubicBezTo>
                  <a:pt x="488" y="234"/>
                  <a:pt x="505" y="225"/>
                  <a:pt x="518" y="214"/>
                </a:cubicBezTo>
                <a:cubicBezTo>
                  <a:pt x="493" y="188"/>
                  <a:pt x="493" y="188"/>
                  <a:pt x="493" y="188"/>
                </a:cubicBezTo>
                <a:cubicBezTo>
                  <a:pt x="487" y="193"/>
                  <a:pt x="475" y="199"/>
                  <a:pt x="460" y="199"/>
                </a:cubicBezTo>
                <a:cubicBezTo>
                  <a:pt x="441" y="199"/>
                  <a:pt x="429" y="191"/>
                  <a:pt x="425" y="177"/>
                </a:cubicBezTo>
                <a:close/>
                <a:moveTo>
                  <a:pt x="219" y="231"/>
                </a:moveTo>
                <a:cubicBezTo>
                  <a:pt x="262" y="231"/>
                  <a:pt x="262" y="231"/>
                  <a:pt x="262" y="231"/>
                </a:cubicBezTo>
                <a:cubicBezTo>
                  <a:pt x="262" y="159"/>
                  <a:pt x="262" y="159"/>
                  <a:pt x="262" y="159"/>
                </a:cubicBezTo>
                <a:cubicBezTo>
                  <a:pt x="262" y="142"/>
                  <a:pt x="272" y="133"/>
                  <a:pt x="289" y="133"/>
                </a:cubicBezTo>
                <a:cubicBezTo>
                  <a:pt x="304" y="133"/>
                  <a:pt x="311" y="141"/>
                  <a:pt x="311" y="156"/>
                </a:cubicBezTo>
                <a:cubicBezTo>
                  <a:pt x="311" y="231"/>
                  <a:pt x="311" y="231"/>
                  <a:pt x="311" y="231"/>
                </a:cubicBezTo>
                <a:cubicBezTo>
                  <a:pt x="354" y="231"/>
                  <a:pt x="354" y="231"/>
                  <a:pt x="354" y="231"/>
                </a:cubicBezTo>
                <a:cubicBezTo>
                  <a:pt x="354" y="154"/>
                  <a:pt x="354" y="154"/>
                  <a:pt x="354" y="154"/>
                </a:cubicBezTo>
                <a:cubicBezTo>
                  <a:pt x="354" y="115"/>
                  <a:pt x="333" y="94"/>
                  <a:pt x="304" y="94"/>
                </a:cubicBezTo>
                <a:cubicBezTo>
                  <a:pt x="285" y="94"/>
                  <a:pt x="270" y="103"/>
                  <a:pt x="262" y="118"/>
                </a:cubicBezTo>
                <a:cubicBezTo>
                  <a:pt x="262" y="4"/>
                  <a:pt x="262" y="4"/>
                  <a:pt x="262" y="4"/>
                </a:cubicBezTo>
                <a:cubicBezTo>
                  <a:pt x="219" y="4"/>
                  <a:pt x="219" y="4"/>
                  <a:pt x="219" y="4"/>
                </a:cubicBezTo>
                <a:lnTo>
                  <a:pt x="219" y="231"/>
                </a:lnTo>
                <a:close/>
                <a:moveTo>
                  <a:pt x="68" y="170"/>
                </a:moveTo>
                <a:cubicBezTo>
                  <a:pt x="83" y="133"/>
                  <a:pt x="83" y="133"/>
                  <a:pt x="83" y="133"/>
                </a:cubicBezTo>
                <a:cubicBezTo>
                  <a:pt x="89" y="118"/>
                  <a:pt x="96" y="94"/>
                  <a:pt x="96" y="94"/>
                </a:cubicBezTo>
                <a:cubicBezTo>
                  <a:pt x="96" y="94"/>
                  <a:pt x="102" y="118"/>
                  <a:pt x="109" y="133"/>
                </a:cubicBezTo>
                <a:cubicBezTo>
                  <a:pt x="124" y="170"/>
                  <a:pt x="124" y="170"/>
                  <a:pt x="124" y="170"/>
                </a:cubicBezTo>
                <a:lnTo>
                  <a:pt x="68" y="170"/>
                </a:lnTo>
                <a:close/>
                <a:moveTo>
                  <a:pt x="0" y="231"/>
                </a:moveTo>
                <a:cubicBezTo>
                  <a:pt x="43" y="231"/>
                  <a:pt x="43" y="231"/>
                  <a:pt x="43" y="231"/>
                </a:cubicBezTo>
                <a:cubicBezTo>
                  <a:pt x="53" y="207"/>
                  <a:pt x="53" y="207"/>
                  <a:pt x="53" y="207"/>
                </a:cubicBezTo>
                <a:cubicBezTo>
                  <a:pt x="140" y="207"/>
                  <a:pt x="140" y="207"/>
                  <a:pt x="140" y="207"/>
                </a:cubicBezTo>
                <a:cubicBezTo>
                  <a:pt x="150" y="231"/>
                  <a:pt x="150" y="231"/>
                  <a:pt x="150" y="231"/>
                </a:cubicBezTo>
                <a:cubicBezTo>
                  <a:pt x="196" y="231"/>
                  <a:pt x="196" y="231"/>
                  <a:pt x="196" y="231"/>
                </a:cubicBezTo>
                <a:cubicBezTo>
                  <a:pt x="98" y="15"/>
                  <a:pt x="98" y="15"/>
                  <a:pt x="98" y="15"/>
                </a:cubicBezTo>
                <a:cubicBezTo>
                  <a:pt x="94" y="15"/>
                  <a:pt x="94" y="15"/>
                  <a:pt x="94" y="15"/>
                </a:cubicBezTo>
                <a:lnTo>
                  <a:pt x="0" y="231"/>
                </a:lnTo>
                <a:close/>
              </a:path>
            </a:pathLst>
          </a:custGeom>
          <a:solidFill>
            <a:srgbClr val="FFFFFF"/>
          </a:solidFill>
          <a:ln>
            <a:noFill/>
          </a:ln>
        </p:spPr>
        <p:txBody>
          <a:bodyPr rot="0" vert="horz" wrap="square" lIns="91440" tIns="45720" rIns="91440" bIns="45720" anchor="t" anchorCtr="0" upright="1">
            <a:noAutofit/>
          </a:bodyPr>
          <a:lstStyle>
            <a:lvl1pPr marL="342000" indent="-342000" algn="l" defTabSz="1088610" rtl="0" eaLnBrk="1" latinLnBrk="0" hangingPunct="1">
              <a:lnSpc>
                <a:spcPct val="125000"/>
              </a:lnSpc>
              <a:spcBef>
                <a:spcPts val="2400"/>
              </a:spcBef>
              <a:buClr>
                <a:schemeClr val="accent1"/>
              </a:buClr>
              <a:buFont typeface="Calibri" panose="020F0502020204030204" pitchFamily="34" charset="0"/>
              <a:buNone/>
              <a:defRPr/>
            </a:lvl1pPr>
          </a:lstStyle>
          <a:p>
            <a:r>
              <a:rPr lang="nl-NL"/>
              <a:t> </a:t>
            </a:r>
          </a:p>
        </p:txBody>
      </p:sp>
      <p:sp>
        <p:nvSpPr>
          <p:cNvPr id="5" name="Tijdelijke aanduiding voor dianummer 4"/>
          <p:cNvSpPr>
            <a:spLocks noGrp="1" noSelect="1"/>
          </p:cNvSpPr>
          <p:nvPr>
            <p:ph type="sldNum" sz="quarter" idx="12"/>
          </p:nvPr>
        </p:nvSpPr>
        <p:spPr bwMode="gray"/>
        <p:txBody>
          <a:bodyPr/>
          <a:lstStyle/>
          <a:p>
            <a:r>
              <a:rPr lang="nl-NL" noProof="1"/>
              <a:t> </a:t>
            </a:r>
            <a:fld id="{1336C48C-F87C-4E4B-81EF-5027B17D1F61}" type="slidenum">
              <a:rPr lang="nl-NL" noProof="1" smtClean="0"/>
              <a:pPr/>
              <a:t>‹nr.›</a:t>
            </a:fld>
            <a:endParaRPr lang="nl-NL" noProof="1"/>
          </a:p>
        </p:txBody>
      </p:sp>
      <p:sp>
        <p:nvSpPr>
          <p:cNvPr id="8" name="Hoofdstuk (JU-Free)"/>
          <p:cNvSpPr>
            <a:spLocks noGrp="1"/>
          </p:cNvSpPr>
          <p:nvPr>
            <p:ph type="body" sz="quarter" idx="13" hasCustomPrompt="1"/>
          </p:nvPr>
        </p:nvSpPr>
        <p:spPr bwMode="gray">
          <a:xfrm>
            <a:off x="7271221" y="2515051"/>
            <a:ext cx="4392000" cy="432000"/>
          </a:xfrm>
        </p:spPr>
        <p:txBody>
          <a:bodyPr/>
          <a:lstStyle>
            <a:lvl1pPr marL="0" indent="0" algn="l">
              <a:lnSpc>
                <a:spcPct val="100000"/>
              </a:lnSpc>
              <a:spcBef>
                <a:spcPts val="0"/>
              </a:spcBef>
              <a:buNone/>
              <a:defRPr sz="2400" b="0">
                <a:solidFill>
                  <a:schemeClr val="accent5"/>
                </a:solidFill>
                <a:latin typeface="+mn-lt"/>
                <a:ea typeface="Roboto" panose="02000000000000000000" pitchFamily="2" charset="0"/>
              </a:defRPr>
            </a:lvl1pPr>
            <a:lvl2pPr marL="0" indent="0" algn="l">
              <a:lnSpc>
                <a:spcPct val="100000"/>
              </a:lnSpc>
              <a:spcBef>
                <a:spcPts val="0"/>
              </a:spcBef>
              <a:buNone/>
              <a:defRPr sz="2400" b="0">
                <a:solidFill>
                  <a:schemeClr val="accent5"/>
                </a:solidFill>
                <a:latin typeface="Roboto" panose="02000000000000000000" pitchFamily="2" charset="0"/>
                <a:ea typeface="Roboto" panose="02000000000000000000" pitchFamily="2" charset="0"/>
              </a:defRPr>
            </a:lvl2pPr>
            <a:lvl3pPr marL="0" indent="0" algn="l">
              <a:lnSpc>
                <a:spcPct val="100000"/>
              </a:lnSpc>
              <a:spcBef>
                <a:spcPts val="0"/>
              </a:spcBef>
              <a:buNone/>
              <a:defRPr sz="2400" b="0">
                <a:solidFill>
                  <a:schemeClr val="accent5"/>
                </a:solidFill>
                <a:latin typeface="Roboto" panose="02000000000000000000" pitchFamily="2" charset="0"/>
                <a:ea typeface="Roboto" panose="02000000000000000000" pitchFamily="2" charset="0"/>
              </a:defRPr>
            </a:lvl3pPr>
            <a:lvl4pPr marL="0" indent="0" algn="l">
              <a:lnSpc>
                <a:spcPct val="100000"/>
              </a:lnSpc>
              <a:spcBef>
                <a:spcPts val="0"/>
              </a:spcBef>
              <a:buFont typeface="Arial" panose="020B0604020202020204" pitchFamily="34" charset="0"/>
              <a:buNone/>
              <a:defRPr sz="2400" b="0">
                <a:solidFill>
                  <a:schemeClr val="accent5"/>
                </a:solidFill>
                <a:latin typeface="Roboto" panose="02000000000000000000" pitchFamily="2" charset="0"/>
                <a:ea typeface="Roboto" panose="02000000000000000000" pitchFamily="2" charset="0"/>
              </a:defRPr>
            </a:lvl4pPr>
            <a:lvl5pPr marL="0" indent="0" algn="l">
              <a:lnSpc>
                <a:spcPct val="100000"/>
              </a:lnSpc>
              <a:spcBef>
                <a:spcPts val="0"/>
              </a:spcBef>
              <a:buFont typeface="Arial" panose="020B0604020202020204" pitchFamily="34" charset="0"/>
              <a:buNone/>
              <a:defRPr sz="2400" b="0">
                <a:solidFill>
                  <a:schemeClr val="accent5"/>
                </a:solidFill>
                <a:latin typeface="Roboto" panose="02000000000000000000" pitchFamily="2" charset="0"/>
                <a:ea typeface="Roboto" panose="02000000000000000000" pitchFamily="2" charset="0"/>
              </a:defRPr>
            </a:lvl5pPr>
            <a:lvl6pPr marL="0" indent="0" algn="l">
              <a:lnSpc>
                <a:spcPct val="100000"/>
              </a:lnSpc>
              <a:spcBef>
                <a:spcPts val="0"/>
              </a:spcBef>
              <a:buFont typeface="Arial" panose="020B0604020202020204" pitchFamily="34" charset="0"/>
              <a:buNone/>
              <a:defRPr sz="2400" b="0">
                <a:solidFill>
                  <a:schemeClr val="accent5"/>
                </a:solidFill>
                <a:latin typeface="Roboto" panose="02000000000000000000" pitchFamily="2" charset="0"/>
                <a:ea typeface="Roboto" panose="02000000000000000000" pitchFamily="2" charset="0"/>
              </a:defRPr>
            </a:lvl6pPr>
            <a:lvl7pPr marL="0" indent="0" algn="l">
              <a:lnSpc>
                <a:spcPct val="100000"/>
              </a:lnSpc>
              <a:spcBef>
                <a:spcPts val="0"/>
              </a:spcBef>
              <a:buFont typeface="Arial" panose="020B0604020202020204" pitchFamily="34" charset="0"/>
              <a:buNone/>
              <a:defRPr sz="2400" b="0">
                <a:solidFill>
                  <a:schemeClr val="accent5"/>
                </a:solidFill>
                <a:latin typeface="Roboto" panose="02000000000000000000" pitchFamily="2" charset="0"/>
                <a:ea typeface="Roboto" panose="02000000000000000000" pitchFamily="2" charset="0"/>
              </a:defRPr>
            </a:lvl7pPr>
            <a:lvl8pPr marL="0" indent="0" algn="l">
              <a:lnSpc>
                <a:spcPct val="100000"/>
              </a:lnSpc>
              <a:spcBef>
                <a:spcPts val="0"/>
              </a:spcBef>
              <a:buFont typeface="Arial" panose="020B0604020202020204" pitchFamily="34" charset="0"/>
              <a:buNone/>
              <a:defRPr sz="2400" b="0">
                <a:solidFill>
                  <a:schemeClr val="accent5"/>
                </a:solidFill>
                <a:latin typeface="Roboto" panose="02000000000000000000" pitchFamily="2" charset="0"/>
                <a:ea typeface="Roboto" panose="02000000000000000000" pitchFamily="2" charset="0"/>
              </a:defRPr>
            </a:lvl8pPr>
            <a:lvl9pPr marL="0" indent="0" algn="l">
              <a:lnSpc>
                <a:spcPct val="100000"/>
              </a:lnSpc>
              <a:spcBef>
                <a:spcPts val="0"/>
              </a:spcBef>
              <a:buFont typeface="Arial" panose="020B0604020202020204" pitchFamily="34" charset="0"/>
              <a:buNone/>
              <a:defRPr sz="2400" b="0">
                <a:solidFill>
                  <a:schemeClr val="accent5"/>
                </a:solidFill>
                <a:latin typeface="Roboto" panose="02000000000000000000" pitchFamily="2" charset="0"/>
                <a:ea typeface="Roboto" panose="02000000000000000000" pitchFamily="2" charset="0"/>
              </a:defRPr>
            </a:lvl9pPr>
          </a:lstStyle>
          <a:p>
            <a:pPr lvl="0"/>
            <a:r>
              <a:rPr lang="nl-NL"/>
              <a:t>[Hoofdstuk nummer]</a:t>
            </a:r>
          </a:p>
          <a:p>
            <a:pPr lvl="0"/>
            <a:r>
              <a:rPr lang="nl-NL"/>
              <a:t>JU-LEVEL1= Standaard</a:t>
            </a:r>
            <a:endParaRPr lang="nl-NL" dirty="0"/>
          </a:p>
        </p:txBody>
      </p:sp>
      <p:sp>
        <p:nvSpPr>
          <p:cNvPr id="2" name="***Titel 1"/>
          <p:cNvSpPr>
            <a:spLocks noGrp="1" noSelect="1"/>
          </p:cNvSpPr>
          <p:nvPr>
            <p:ph type="title" hasCustomPrompt="1"/>
          </p:nvPr>
        </p:nvSpPr>
        <p:spPr bwMode="gray">
          <a:xfrm>
            <a:off x="7271727" y="3008827"/>
            <a:ext cx="4391494" cy="2808000"/>
          </a:xfrm>
        </p:spPr>
        <p:txBody>
          <a:bodyPr/>
          <a:lstStyle>
            <a:lvl1pPr>
              <a:defRPr/>
            </a:lvl1pPr>
          </a:lstStyle>
          <a:p>
            <a:r>
              <a:rPr lang="nl-NL" noProof="1"/>
              <a:t>[titel]</a:t>
            </a:r>
            <a:endParaRPr lang="nl-NL" dirty="0"/>
          </a:p>
        </p:txBody>
      </p:sp>
      <p:sp>
        <p:nvSpPr>
          <p:cNvPr id="11" name="Text Placeholder 3">
            <a:extLst>
              <a:ext uri="{FF2B5EF4-FFF2-40B4-BE49-F238E27FC236}">
                <a16:creationId xmlns:a16="http://schemas.microsoft.com/office/drawing/2014/main" id="{51F11AB9-ACB5-481F-88FD-2AFD1EF21799}"/>
              </a:ext>
            </a:extLst>
          </p:cNvPr>
          <p:cNvSpPr>
            <a:spLocks noGrp="1" noSelect="1"/>
          </p:cNvSpPr>
          <p:nvPr>
            <p:ph type="body" sz="quarter" idx="1004" hasCustomPrompt="1"/>
          </p:nvPr>
        </p:nvSpPr>
        <p:spPr>
          <a:xfrm>
            <a:off x="12324085" y="3008826"/>
            <a:ext cx="2628899" cy="2808000"/>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166131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5" name="Text Placeholder 3">
            <a:extLst>
              <a:ext uri="{FF2B5EF4-FFF2-40B4-BE49-F238E27FC236}">
                <a16:creationId xmlns:a16="http://schemas.microsoft.com/office/drawing/2014/main" id="{0B7E96DC-A131-48B1-9942-00ABE0143E31}"/>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icoon rechts)">
    <p:spTree>
      <p:nvGrpSpPr>
        <p:cNvPr id="1" name=""/>
        <p:cNvGrpSpPr/>
        <p:nvPr/>
      </p:nvGrpSpPr>
      <p:grpSpPr>
        <a:xfrm>
          <a:off x="0" y="0"/>
          <a:ext cx="0" cy="0"/>
          <a:chOff x="0" y="0"/>
          <a:chExt cx="0" cy="0"/>
        </a:xfrm>
      </p:grpSpPr>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2" name="Tijdelijke aanduiding voor afbeelding 7"/>
          <p:cNvSpPr>
            <a:spLocks noGrp="1" noSelect="1"/>
          </p:cNvSpPr>
          <p:nvPr>
            <p:ph type="pic" sz="quarter" idx="14" hasCustomPrompt="1"/>
          </p:nvPr>
        </p:nvSpPr>
        <p:spPr>
          <a:xfrm>
            <a:off x="8652284" y="2428420"/>
            <a:ext cx="2772308" cy="3168000"/>
          </a:xfrm>
        </p:spPr>
        <p:txBody>
          <a:bodyPr/>
          <a:lstStyle>
            <a:lvl1pPr marL="0" indent="0">
              <a:buNone/>
              <a:defRPr baseline="0"/>
            </a:lvl1pPr>
          </a:lstStyle>
          <a:p>
            <a:r>
              <a:rPr lang="nl-NL" dirty="0"/>
              <a:t>[Klik op het pictogram om een afbeelding in te voegen]</a:t>
            </a:r>
          </a:p>
        </p:txBody>
      </p:sp>
      <p:sp>
        <p:nvSpPr>
          <p:cNvPr id="5" name="Tijdelijke aanduiding voor tekst 4"/>
          <p:cNvSpPr>
            <a:spLocks noGrp="1" noSelect="1"/>
          </p:cNvSpPr>
          <p:nvPr>
            <p:ph type="body" sz="quarter" idx="13" hasCustomPrompt="1"/>
          </p:nvPr>
        </p:nvSpPr>
        <p:spPr>
          <a:xfrm>
            <a:off x="648000" y="2250295"/>
            <a:ext cx="7392216" cy="3744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6" name="Text Placeholder 3">
            <a:extLst>
              <a:ext uri="{FF2B5EF4-FFF2-40B4-BE49-F238E27FC236}">
                <a16:creationId xmlns:a16="http://schemas.microsoft.com/office/drawing/2014/main" id="{49298E3D-56DB-4CE5-A9DC-C3CDBC2E55BA}"/>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364987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grafiek (klein)">
    <p:spTree>
      <p:nvGrpSpPr>
        <p:cNvPr id="1" name=""/>
        <p:cNvGrpSpPr/>
        <p:nvPr/>
      </p:nvGrpSpPr>
      <p:grpSpPr>
        <a:xfrm>
          <a:off x="0" y="0"/>
          <a:ext cx="0" cy="0"/>
          <a:chOff x="0" y="0"/>
          <a:chExt cx="0" cy="0"/>
        </a:xfrm>
      </p:grpSpPr>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4" name="Tijdelijke aanduiding voor grafiek 3"/>
          <p:cNvSpPr>
            <a:spLocks noGrp="1" noSelect="1"/>
          </p:cNvSpPr>
          <p:nvPr>
            <p:ph type="chart" sz="quarter" idx="14" hasCustomPrompt="1"/>
          </p:nvPr>
        </p:nvSpPr>
        <p:spPr>
          <a:xfrm>
            <a:off x="7765574" y="2251075"/>
            <a:ext cx="3780000" cy="3743325"/>
          </a:xfrm>
        </p:spPr>
        <p:txBody>
          <a:bodyPr/>
          <a:lstStyle>
            <a:lvl1pPr marL="0" indent="0">
              <a:buNone/>
              <a:defRPr/>
            </a:lvl1pPr>
          </a:lstStyle>
          <a:p>
            <a:r>
              <a:rPr lang="nl-NL" dirty="0"/>
              <a:t>[Grafiek]</a:t>
            </a:r>
          </a:p>
        </p:txBody>
      </p:sp>
      <p:sp>
        <p:nvSpPr>
          <p:cNvPr id="5" name="Tijdelijke aanduiding voor tekst 4"/>
          <p:cNvSpPr>
            <a:spLocks noGrp="1" noSelect="1"/>
          </p:cNvSpPr>
          <p:nvPr>
            <p:ph type="body" sz="quarter" idx="13" hasCustomPrompt="1"/>
          </p:nvPr>
        </p:nvSpPr>
        <p:spPr>
          <a:xfrm>
            <a:off x="648000" y="2250295"/>
            <a:ext cx="6873052" cy="3744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6" name="Text Placeholder 3">
            <a:extLst>
              <a:ext uri="{FF2B5EF4-FFF2-40B4-BE49-F238E27FC236}">
                <a16:creationId xmlns:a16="http://schemas.microsoft.com/office/drawing/2014/main" id="{A51A3C9B-6AB0-4F5C-928A-51331F70107D}"/>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182000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5" name="Tijdelijke aanduiding voor tekst 4"/>
          <p:cNvSpPr>
            <a:spLocks noGrp="1" noSelect="1"/>
          </p:cNvSpPr>
          <p:nvPr>
            <p:ph type="body" sz="quarter" idx="13" hasCustomPrompt="1"/>
          </p:nvPr>
        </p:nvSpPr>
        <p:spPr/>
        <p:txBody>
          <a:bodyPr numCol="2" spcCol="360000"/>
          <a:lstStyle>
            <a:lvl1pPr>
              <a:defRPr/>
            </a:lvl1pPr>
            <a:lvl5pPr>
              <a:defRPr/>
            </a:lvl5pPr>
          </a:lstStyle>
          <a:p>
            <a:pPr lvl="0"/>
            <a:r>
              <a:rPr lang="nl-NL" dirty="0"/>
              <a:t>[Tekst (2-kolomsindeling)]</a:t>
            </a:r>
          </a:p>
        </p:txBody>
      </p:sp>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7" name="Text Placeholder 3">
            <a:extLst>
              <a:ext uri="{FF2B5EF4-FFF2-40B4-BE49-F238E27FC236}">
                <a16:creationId xmlns:a16="http://schemas.microsoft.com/office/drawing/2014/main" id="{ACDFFB9A-CA24-4540-8B91-A9701F84036E}"/>
              </a:ext>
            </a:extLst>
          </p:cNvPr>
          <p:cNvSpPr>
            <a:spLocks noGrp="1" noSelect="1"/>
          </p:cNvSpPr>
          <p:nvPr>
            <p:ph type="body" sz="quarter" idx="1004" hasCustomPrompt="1"/>
          </p:nvPr>
        </p:nvSpPr>
        <p:spPr>
          <a:xfrm>
            <a:off x="-2689583" y="592224"/>
            <a:ext cx="2628899" cy="1720651"/>
          </a:xfrm>
          <a:solidFill>
            <a:schemeClr val="accent1">
              <a:lumMod val="20000"/>
              <a:lumOff val="80000"/>
            </a:schemeClr>
          </a:solidFill>
        </p:spPr>
        <p:txBody>
          <a:bodyPr/>
          <a:lstStyle>
            <a:lvl1pPr marL="0" indent="0">
              <a:buNone/>
              <a:defRPr/>
            </a:lvl1pPr>
            <a:lvl2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2pPr>
            <a:lvl3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3pPr>
            <a:lvl4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4pPr>
            <a:lvl5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5pPr>
            <a:lvl6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6pPr>
            <a:lvl7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7pPr>
            <a:lvl8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8pPr>
            <a:lvl9pPr marL="0" marR="0" indent="0" algn="l" fontAlgn="auto">
              <a:lnSpc>
                <a:spcPct val="125000"/>
              </a:lnSpc>
              <a:spcBef>
                <a:spcPts val="0"/>
              </a:spcBef>
              <a:spcAft>
                <a:spcPts val="0"/>
              </a:spcAft>
              <a:defRPr kumimoji="0" sz="1600" b="0" i="0" u="none" baseline="0">
                <a:solidFill>
                  <a:schemeClr val="tx1">
                    <a:lumMod val="100000"/>
                  </a:schemeClr>
                </a:solidFill>
                <a:latin typeface="Roboto Light"/>
              </a:defRPr>
            </a:lvl9pPr>
          </a:lstStyle>
          <a:p>
            <a:pPr lvl="0"/>
            <a:r>
              <a:rPr lang="nl-NL" dirty="0"/>
              <a:t>Het </a:t>
            </a:r>
            <a:r>
              <a:rPr lang="nl-NL" dirty="0" err="1"/>
              <a:t>titelvak</a:t>
            </a:r>
            <a:r>
              <a:rPr lang="nl-NL" dirty="0"/>
              <a:t> is opgemaakt in </a:t>
            </a:r>
            <a:r>
              <a:rPr lang="nl-NL" dirty="0" err="1"/>
              <a:t>Roboto</a:t>
            </a:r>
            <a:r>
              <a:rPr lang="nl-NL" dirty="0"/>
              <a:t> </a:t>
            </a:r>
            <a:r>
              <a:rPr lang="nl-NL" dirty="0" err="1"/>
              <a:t>Condensed</a:t>
            </a:r>
            <a:r>
              <a:rPr lang="nl-NL" dirty="0"/>
              <a:t> light.</a:t>
            </a:r>
            <a:br>
              <a:rPr lang="nl-NL" dirty="0"/>
            </a:br>
            <a:r>
              <a:rPr lang="nl-NL" dirty="0"/>
              <a:t>Om woorden te accentueren: kies </a:t>
            </a:r>
            <a:r>
              <a:rPr lang="nl-NL" dirty="0" err="1"/>
              <a:t>Roboto</a:t>
            </a:r>
            <a:r>
              <a:rPr lang="nl-NL" dirty="0"/>
              <a:t> </a:t>
            </a:r>
            <a:r>
              <a:rPr lang="nl-NL" dirty="0" err="1"/>
              <a:t>condensed</a:t>
            </a:r>
            <a:r>
              <a:rPr lang="nl-NL" dirty="0"/>
              <a:t> </a:t>
            </a:r>
            <a:r>
              <a:rPr lang="nl-NL" dirty="0" err="1"/>
              <a:t>bold</a:t>
            </a:r>
            <a:endParaRPr lang="nl-NL" dirty="0"/>
          </a:p>
        </p:txBody>
      </p:sp>
    </p:spTree>
    <p:extLst>
      <p:ext uri="{BB962C8B-B14F-4D97-AF65-F5344CB8AC3E}">
        <p14:creationId xmlns:p14="http://schemas.microsoft.com/office/powerpoint/2010/main" val="330104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grafie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E418576-AB04-48C4-B1DA-5CA9C4DED694}"/>
              </a:ext>
            </a:extLst>
          </p:cNvPr>
          <p:cNvPicPr>
            <a:picLocks noSelect="1" noChangeAspect="1"/>
          </p:cNvPicPr>
          <p:nvPr userDrawn="1"/>
        </p:nvPicPr>
        <p:blipFill>
          <a:blip r:embed="rId2"/>
          <a:stretch>
            <a:fillRect/>
          </a:stretch>
        </p:blipFill>
        <p:spPr>
          <a:xfrm>
            <a:off x="5131639" y="0"/>
            <a:ext cx="7071360" cy="6858000"/>
          </a:xfrm>
          <a:prstGeom prst="rect">
            <a:avLst/>
          </a:prstGeom>
        </p:spPr>
      </p:pic>
      <p:sp>
        <p:nvSpPr>
          <p:cNvPr id="11" name="Tijdelijke aanduiding voor dianummer 10"/>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4" name="Tijdelijke aanduiding voor grafiek 3"/>
          <p:cNvSpPr>
            <a:spLocks noGrp="1" noSelect="1"/>
          </p:cNvSpPr>
          <p:nvPr>
            <p:ph type="chart" sz="quarter" idx="14" hasCustomPrompt="1"/>
          </p:nvPr>
        </p:nvSpPr>
        <p:spPr>
          <a:xfrm>
            <a:off x="6276020" y="1052737"/>
            <a:ext cx="5269554" cy="4941664"/>
          </a:xfrm>
        </p:spPr>
        <p:txBody>
          <a:bodyPr/>
          <a:lstStyle>
            <a:lvl1pPr marL="0" indent="0">
              <a:buNone/>
              <a:defRPr/>
            </a:lvl1pPr>
          </a:lstStyle>
          <a:p>
            <a:r>
              <a:rPr lang="nl-NL" dirty="0"/>
              <a:t>[Grafiek]</a:t>
            </a:r>
          </a:p>
        </p:txBody>
      </p:sp>
      <p:sp>
        <p:nvSpPr>
          <p:cNvPr id="5" name="Tijdelijke aanduiding voor tekst 4"/>
          <p:cNvSpPr>
            <a:spLocks noGrp="1" noSelect="1"/>
          </p:cNvSpPr>
          <p:nvPr>
            <p:ph type="body" sz="quarter" idx="13" hasCustomPrompt="1"/>
          </p:nvPr>
        </p:nvSpPr>
        <p:spPr>
          <a:xfrm>
            <a:off x="648000" y="1232377"/>
            <a:ext cx="4295872" cy="4762023"/>
          </a:xfrm>
        </p:spPr>
        <p:txBody>
          <a:bodyPr/>
          <a:lstStyle>
            <a:lvl1pPr>
              <a:defRPr/>
            </a:lvl1pPr>
            <a:lvl4pPr>
              <a:lnSpc>
                <a:spcPct val="100000"/>
              </a:lnSpc>
              <a:defRPr/>
            </a:lvl4pPr>
          </a:lstStyle>
          <a:p>
            <a:pPr lvl="0"/>
            <a:r>
              <a:rPr lang="nl-NL"/>
              <a:t>[Tekst]</a:t>
            </a:r>
            <a:endParaRPr lang="nl-NL" dirty="0"/>
          </a:p>
        </p:txBody>
      </p:sp>
    </p:spTree>
    <p:extLst>
      <p:ext uri="{BB962C8B-B14F-4D97-AF65-F5344CB8AC3E}">
        <p14:creationId xmlns:p14="http://schemas.microsoft.com/office/powerpoint/2010/main" val="164059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3" name="Logo achtergrond"/>
          <p:cNvSpPr>
            <a:spLocks noSelect="1"/>
          </p:cNvSpPr>
          <p:nvPr userDrawn="1"/>
        </p:nvSpPr>
        <p:spPr bwMode="gray">
          <a:xfrm>
            <a:off x="-12815" y="6106308"/>
            <a:ext cx="1386154" cy="305949"/>
          </a:xfrm>
          <a:custGeom>
            <a:avLst/>
            <a:gdLst>
              <a:gd name="T0" fmla="*/ 172 w 1255"/>
              <a:gd name="T1" fmla="*/ 56 h 277"/>
              <a:gd name="T2" fmla="*/ 0 w 1255"/>
              <a:gd name="T3" fmla="*/ 56 h 277"/>
              <a:gd name="T4" fmla="*/ 0 w 1255"/>
              <a:gd name="T5" fmla="*/ 221 h 277"/>
              <a:gd name="T6" fmla="*/ 176 w 1255"/>
              <a:gd name="T7" fmla="*/ 221 h 277"/>
              <a:gd name="T8" fmla="*/ 196 w 1255"/>
              <a:gd name="T9" fmla="*/ 277 h 277"/>
              <a:gd name="T10" fmla="*/ 350 w 1255"/>
              <a:gd name="T11" fmla="*/ 221 h 277"/>
              <a:gd name="T12" fmla="*/ 1255 w 1255"/>
              <a:gd name="T13" fmla="*/ 221 h 277"/>
              <a:gd name="T14" fmla="*/ 1255 w 1255"/>
              <a:gd name="T15" fmla="*/ 56 h 277"/>
              <a:gd name="T16" fmla="*/ 346 w 1255"/>
              <a:gd name="T17" fmla="*/ 56 h 277"/>
              <a:gd name="T18" fmla="*/ 326 w 1255"/>
              <a:gd name="T19" fmla="*/ 0 h 277"/>
              <a:gd name="T20" fmla="*/ 172 w 1255"/>
              <a:gd name="T21" fmla="*/ 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5" h="277">
                <a:moveTo>
                  <a:pt x="172" y="56"/>
                </a:moveTo>
                <a:lnTo>
                  <a:pt x="0" y="56"/>
                </a:lnTo>
                <a:lnTo>
                  <a:pt x="0" y="221"/>
                </a:lnTo>
                <a:lnTo>
                  <a:pt x="176" y="221"/>
                </a:lnTo>
                <a:lnTo>
                  <a:pt x="196" y="277"/>
                </a:lnTo>
                <a:lnTo>
                  <a:pt x="350" y="221"/>
                </a:lnTo>
                <a:lnTo>
                  <a:pt x="1255" y="221"/>
                </a:lnTo>
                <a:lnTo>
                  <a:pt x="1255" y="56"/>
                </a:lnTo>
                <a:lnTo>
                  <a:pt x="346" y="56"/>
                </a:lnTo>
                <a:lnTo>
                  <a:pt x="326" y="0"/>
                </a:lnTo>
                <a:lnTo>
                  <a:pt x="172" y="56"/>
                </a:lnTo>
                <a:close/>
              </a:path>
            </a:pathLst>
          </a:custGeom>
          <a:solidFill>
            <a:srgbClr val="F58220"/>
          </a:solidFill>
          <a:ln>
            <a:noFill/>
          </a:ln>
        </p:spPr>
        <p:txBody>
          <a:bodyPr rot="0" vert="horz" wrap="square" lIns="91440" tIns="45720" rIns="91440" bIns="45720" anchor="t" anchorCtr="0" upright="1">
            <a:noAutofit/>
          </a:bodyPr>
          <a:lstStyle/>
          <a:p>
            <a:endParaRPr lang="nl-NL" dirty="0"/>
          </a:p>
        </p:txBody>
      </p:sp>
      <p:sp>
        <p:nvSpPr>
          <p:cNvPr id="14" name="Logo tekst"/>
          <p:cNvSpPr>
            <a:spLocks noSelect="1"/>
          </p:cNvSpPr>
          <p:nvPr userDrawn="1"/>
        </p:nvSpPr>
        <p:spPr bwMode="gray">
          <a:xfrm>
            <a:off x="166115" y="6136130"/>
            <a:ext cx="1065847" cy="236365"/>
          </a:xfrm>
          <a:custGeom>
            <a:avLst/>
            <a:gdLst>
              <a:gd name="T0" fmla="*/ 12 w 1930"/>
              <a:gd name="T1" fmla="*/ 292 h 428"/>
              <a:gd name="T2" fmla="*/ 1064 w 1930"/>
              <a:gd name="T3" fmla="*/ 223 h 428"/>
              <a:gd name="T4" fmla="*/ 821 w 1930"/>
              <a:gd name="T5" fmla="*/ 366 h 428"/>
              <a:gd name="T6" fmla="*/ 916 w 1930"/>
              <a:gd name="T7" fmla="*/ 83 h 428"/>
              <a:gd name="T8" fmla="*/ 1011 w 1930"/>
              <a:gd name="T9" fmla="*/ 220 h 428"/>
              <a:gd name="T10" fmla="*/ 874 w 1930"/>
              <a:gd name="T11" fmla="*/ 128 h 428"/>
              <a:gd name="T12" fmla="*/ 907 w 1930"/>
              <a:gd name="T13" fmla="*/ 321 h 428"/>
              <a:gd name="T14" fmla="*/ 1170 w 1930"/>
              <a:gd name="T15" fmla="*/ 366 h 428"/>
              <a:gd name="T16" fmla="*/ 1226 w 1930"/>
              <a:gd name="T17" fmla="*/ 83 h 428"/>
              <a:gd name="T18" fmla="*/ 1170 w 1930"/>
              <a:gd name="T19" fmla="*/ 366 h 428"/>
              <a:gd name="T20" fmla="*/ 1394 w 1930"/>
              <a:gd name="T21" fmla="*/ 75 h 428"/>
              <a:gd name="T22" fmla="*/ 1343 w 1930"/>
              <a:gd name="T23" fmla="*/ 366 h 428"/>
              <a:gd name="T24" fmla="*/ 1391 w 1930"/>
              <a:gd name="T25" fmla="*/ 156 h 428"/>
              <a:gd name="T26" fmla="*/ 1522 w 1930"/>
              <a:gd name="T27" fmla="*/ 371 h 428"/>
              <a:gd name="T28" fmla="*/ 1578 w 1930"/>
              <a:gd name="T29" fmla="*/ 83 h 428"/>
              <a:gd name="T30" fmla="*/ 1528 w 1930"/>
              <a:gd name="T31" fmla="*/ 293 h 428"/>
              <a:gd name="T32" fmla="*/ 1880 w 1930"/>
              <a:gd name="T33" fmla="*/ 371 h 428"/>
              <a:gd name="T34" fmla="*/ 1754 w 1930"/>
              <a:gd name="T35" fmla="*/ 290 h 428"/>
              <a:gd name="T36" fmla="*/ 1673 w 1930"/>
              <a:gd name="T37" fmla="*/ 355 h 428"/>
              <a:gd name="T38" fmla="*/ 1830 w 1930"/>
              <a:gd name="T39" fmla="*/ 83 h 428"/>
              <a:gd name="T40" fmla="*/ 1838 w 1930"/>
              <a:gd name="T41" fmla="*/ 248 h 428"/>
              <a:gd name="T42" fmla="*/ 1768 w 1930"/>
              <a:gd name="T43" fmla="*/ 248 h 428"/>
              <a:gd name="T44" fmla="*/ 13 w 1930"/>
              <a:gd name="T45" fmla="*/ 292 h 428"/>
              <a:gd name="T46" fmla="*/ 13 w 1930"/>
              <a:gd name="T47" fmla="*/ 292 h 428"/>
              <a:gd name="T48" fmla="*/ 378 w 1930"/>
              <a:gd name="T49" fmla="*/ 308 h 428"/>
              <a:gd name="T50" fmla="*/ 114 w 1930"/>
              <a:gd name="T51" fmla="*/ 403 h 428"/>
              <a:gd name="T52" fmla="*/ 0 w 1930"/>
              <a:gd name="T53" fmla="*/ 223 h 428"/>
              <a:gd name="T54" fmla="*/ 131 w 1930"/>
              <a:gd name="T55" fmla="*/ 36 h 428"/>
              <a:gd name="T56" fmla="*/ 329 w 1930"/>
              <a:gd name="T57" fmla="*/ 174 h 428"/>
              <a:gd name="T58" fmla="*/ 72 w 1930"/>
              <a:gd name="T59" fmla="*/ 165 h 428"/>
              <a:gd name="T60" fmla="*/ 68 w 1930"/>
              <a:gd name="T61" fmla="*/ 272 h 428"/>
              <a:gd name="T62" fmla="*/ 246 w 1930"/>
              <a:gd name="T63" fmla="*/ 355 h 428"/>
              <a:gd name="T64" fmla="*/ 329 w 1930"/>
              <a:gd name="T65" fmla="*/ 174 h 428"/>
              <a:gd name="T66" fmla="*/ 734 w 1930"/>
              <a:gd name="T67" fmla="*/ 352 h 428"/>
              <a:gd name="T68" fmla="*/ 602 w 1930"/>
              <a:gd name="T69" fmla="*/ 262 h 428"/>
              <a:gd name="T70" fmla="*/ 566 w 1930"/>
              <a:gd name="T71" fmla="*/ 251 h 428"/>
              <a:gd name="T72" fmla="*/ 513 w 1930"/>
              <a:gd name="T73" fmla="*/ 366 h 428"/>
              <a:gd name="T74" fmla="*/ 605 w 1930"/>
              <a:gd name="T75" fmla="*/ 83 h 428"/>
              <a:gd name="T76" fmla="*/ 647 w 1930"/>
              <a:gd name="T77" fmla="*/ 237 h 428"/>
              <a:gd name="T78" fmla="*/ 600 w 1930"/>
              <a:gd name="T79" fmla="*/ 125 h 428"/>
              <a:gd name="T80" fmla="*/ 569 w 1930"/>
              <a:gd name="T81" fmla="*/ 209 h 428"/>
              <a:gd name="T82" fmla="*/ 647 w 1930"/>
              <a:gd name="T83" fmla="*/ 1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0" h="428">
                <a:moveTo>
                  <a:pt x="12" y="291"/>
                </a:moveTo>
                <a:cubicBezTo>
                  <a:pt x="12" y="292"/>
                  <a:pt x="12" y="292"/>
                  <a:pt x="12" y="292"/>
                </a:cubicBezTo>
                <a:cubicBezTo>
                  <a:pt x="12" y="291"/>
                  <a:pt x="12" y="291"/>
                  <a:pt x="12" y="291"/>
                </a:cubicBezTo>
                <a:close/>
                <a:moveTo>
                  <a:pt x="1064" y="223"/>
                </a:moveTo>
                <a:cubicBezTo>
                  <a:pt x="1064" y="308"/>
                  <a:pt x="993" y="365"/>
                  <a:pt x="918" y="366"/>
                </a:cubicBezTo>
                <a:cubicBezTo>
                  <a:pt x="821" y="366"/>
                  <a:pt x="821" y="366"/>
                  <a:pt x="821" y="366"/>
                </a:cubicBezTo>
                <a:cubicBezTo>
                  <a:pt x="823" y="83"/>
                  <a:pt x="823" y="83"/>
                  <a:pt x="823" y="83"/>
                </a:cubicBezTo>
                <a:cubicBezTo>
                  <a:pt x="916" y="83"/>
                  <a:pt x="916" y="83"/>
                  <a:pt x="916" y="83"/>
                </a:cubicBezTo>
                <a:cubicBezTo>
                  <a:pt x="1005" y="82"/>
                  <a:pt x="1064" y="138"/>
                  <a:pt x="1064" y="223"/>
                </a:cubicBezTo>
                <a:close/>
                <a:moveTo>
                  <a:pt x="1011" y="220"/>
                </a:moveTo>
                <a:cubicBezTo>
                  <a:pt x="1009" y="168"/>
                  <a:pt x="973" y="127"/>
                  <a:pt x="918" y="128"/>
                </a:cubicBezTo>
                <a:cubicBezTo>
                  <a:pt x="874" y="128"/>
                  <a:pt x="874" y="128"/>
                  <a:pt x="874" y="128"/>
                </a:cubicBezTo>
                <a:cubicBezTo>
                  <a:pt x="874" y="321"/>
                  <a:pt x="874" y="321"/>
                  <a:pt x="874" y="321"/>
                </a:cubicBezTo>
                <a:cubicBezTo>
                  <a:pt x="907" y="321"/>
                  <a:pt x="907" y="321"/>
                  <a:pt x="907" y="321"/>
                </a:cubicBezTo>
                <a:cubicBezTo>
                  <a:pt x="968" y="320"/>
                  <a:pt x="1009" y="285"/>
                  <a:pt x="1011" y="220"/>
                </a:cubicBezTo>
                <a:close/>
                <a:moveTo>
                  <a:pt x="1170" y="366"/>
                </a:moveTo>
                <a:cubicBezTo>
                  <a:pt x="1223" y="366"/>
                  <a:pt x="1223" y="366"/>
                  <a:pt x="1223" y="366"/>
                </a:cubicBezTo>
                <a:cubicBezTo>
                  <a:pt x="1226" y="83"/>
                  <a:pt x="1226" y="83"/>
                  <a:pt x="1226" y="83"/>
                </a:cubicBezTo>
                <a:cubicBezTo>
                  <a:pt x="1173" y="83"/>
                  <a:pt x="1173" y="83"/>
                  <a:pt x="1173" y="83"/>
                </a:cubicBezTo>
                <a:lnTo>
                  <a:pt x="1170" y="366"/>
                </a:lnTo>
                <a:close/>
                <a:moveTo>
                  <a:pt x="1528" y="293"/>
                </a:moveTo>
                <a:cubicBezTo>
                  <a:pt x="1394" y="75"/>
                  <a:pt x="1394" y="75"/>
                  <a:pt x="1394" y="75"/>
                </a:cubicBezTo>
                <a:cubicBezTo>
                  <a:pt x="1346" y="92"/>
                  <a:pt x="1346" y="92"/>
                  <a:pt x="1346" y="92"/>
                </a:cubicBezTo>
                <a:cubicBezTo>
                  <a:pt x="1343" y="366"/>
                  <a:pt x="1343" y="366"/>
                  <a:pt x="1343" y="366"/>
                </a:cubicBezTo>
                <a:cubicBezTo>
                  <a:pt x="1396" y="366"/>
                  <a:pt x="1396" y="366"/>
                  <a:pt x="1396" y="366"/>
                </a:cubicBezTo>
                <a:cubicBezTo>
                  <a:pt x="1391" y="156"/>
                  <a:pt x="1391" y="156"/>
                  <a:pt x="1391" y="156"/>
                </a:cubicBezTo>
                <a:cubicBezTo>
                  <a:pt x="1394" y="156"/>
                  <a:pt x="1394" y="156"/>
                  <a:pt x="1394" y="156"/>
                </a:cubicBezTo>
                <a:cubicBezTo>
                  <a:pt x="1522" y="371"/>
                  <a:pt x="1522" y="371"/>
                  <a:pt x="1522" y="371"/>
                </a:cubicBezTo>
                <a:cubicBezTo>
                  <a:pt x="1575" y="355"/>
                  <a:pt x="1575" y="355"/>
                  <a:pt x="1575" y="355"/>
                </a:cubicBezTo>
                <a:cubicBezTo>
                  <a:pt x="1578" y="83"/>
                  <a:pt x="1578" y="83"/>
                  <a:pt x="1578" y="83"/>
                </a:cubicBezTo>
                <a:cubicBezTo>
                  <a:pt x="1525" y="83"/>
                  <a:pt x="1525" y="83"/>
                  <a:pt x="1525" y="83"/>
                </a:cubicBezTo>
                <a:lnTo>
                  <a:pt x="1528" y="293"/>
                </a:lnTo>
                <a:close/>
                <a:moveTo>
                  <a:pt x="1930" y="355"/>
                </a:moveTo>
                <a:cubicBezTo>
                  <a:pt x="1880" y="371"/>
                  <a:pt x="1880" y="371"/>
                  <a:pt x="1880" y="371"/>
                </a:cubicBezTo>
                <a:cubicBezTo>
                  <a:pt x="1852" y="290"/>
                  <a:pt x="1852" y="290"/>
                  <a:pt x="1852" y="290"/>
                </a:cubicBezTo>
                <a:cubicBezTo>
                  <a:pt x="1754" y="290"/>
                  <a:pt x="1754" y="290"/>
                  <a:pt x="1754" y="290"/>
                </a:cubicBezTo>
                <a:cubicBezTo>
                  <a:pt x="1721" y="371"/>
                  <a:pt x="1721" y="371"/>
                  <a:pt x="1721" y="371"/>
                </a:cubicBezTo>
                <a:cubicBezTo>
                  <a:pt x="1673" y="355"/>
                  <a:pt x="1673" y="355"/>
                  <a:pt x="1673" y="355"/>
                </a:cubicBezTo>
                <a:cubicBezTo>
                  <a:pt x="1782" y="83"/>
                  <a:pt x="1782" y="83"/>
                  <a:pt x="1782" y="83"/>
                </a:cubicBezTo>
                <a:cubicBezTo>
                  <a:pt x="1830" y="83"/>
                  <a:pt x="1830" y="83"/>
                  <a:pt x="1830" y="83"/>
                </a:cubicBezTo>
                <a:lnTo>
                  <a:pt x="1930" y="355"/>
                </a:lnTo>
                <a:close/>
                <a:moveTo>
                  <a:pt x="1838" y="248"/>
                </a:moveTo>
                <a:cubicBezTo>
                  <a:pt x="1805" y="137"/>
                  <a:pt x="1805" y="137"/>
                  <a:pt x="1805" y="137"/>
                </a:cubicBezTo>
                <a:cubicBezTo>
                  <a:pt x="1768" y="248"/>
                  <a:pt x="1768" y="248"/>
                  <a:pt x="1768" y="248"/>
                </a:cubicBezTo>
                <a:lnTo>
                  <a:pt x="1838" y="248"/>
                </a:lnTo>
                <a:close/>
                <a:moveTo>
                  <a:pt x="13" y="292"/>
                </a:moveTo>
                <a:cubicBezTo>
                  <a:pt x="13" y="292"/>
                  <a:pt x="13" y="292"/>
                  <a:pt x="13" y="292"/>
                </a:cubicBezTo>
                <a:cubicBezTo>
                  <a:pt x="13" y="292"/>
                  <a:pt x="13" y="292"/>
                  <a:pt x="13" y="292"/>
                </a:cubicBezTo>
                <a:close/>
                <a:moveTo>
                  <a:pt x="384" y="154"/>
                </a:moveTo>
                <a:cubicBezTo>
                  <a:pt x="403" y="205"/>
                  <a:pt x="400" y="259"/>
                  <a:pt x="378" y="308"/>
                </a:cubicBezTo>
                <a:cubicBezTo>
                  <a:pt x="356" y="356"/>
                  <a:pt x="316" y="392"/>
                  <a:pt x="266" y="410"/>
                </a:cubicBezTo>
                <a:cubicBezTo>
                  <a:pt x="216" y="428"/>
                  <a:pt x="162" y="426"/>
                  <a:pt x="114" y="403"/>
                </a:cubicBezTo>
                <a:cubicBezTo>
                  <a:pt x="66" y="381"/>
                  <a:pt x="30" y="341"/>
                  <a:pt x="13" y="292"/>
                </a:cubicBezTo>
                <a:cubicBezTo>
                  <a:pt x="4" y="269"/>
                  <a:pt x="0" y="246"/>
                  <a:pt x="0" y="223"/>
                </a:cubicBezTo>
                <a:cubicBezTo>
                  <a:pt x="0" y="195"/>
                  <a:pt x="6" y="167"/>
                  <a:pt x="18" y="141"/>
                </a:cubicBezTo>
                <a:cubicBezTo>
                  <a:pt x="40" y="92"/>
                  <a:pt x="80" y="55"/>
                  <a:pt x="131" y="36"/>
                </a:cubicBezTo>
                <a:cubicBezTo>
                  <a:pt x="234" y="0"/>
                  <a:pt x="347" y="53"/>
                  <a:pt x="384" y="154"/>
                </a:cubicBezTo>
                <a:close/>
                <a:moveTo>
                  <a:pt x="329" y="174"/>
                </a:moveTo>
                <a:cubicBezTo>
                  <a:pt x="303" y="103"/>
                  <a:pt x="223" y="66"/>
                  <a:pt x="151" y="91"/>
                </a:cubicBezTo>
                <a:cubicBezTo>
                  <a:pt x="116" y="105"/>
                  <a:pt x="87" y="131"/>
                  <a:pt x="72" y="165"/>
                </a:cubicBezTo>
                <a:cubicBezTo>
                  <a:pt x="56" y="199"/>
                  <a:pt x="55" y="237"/>
                  <a:pt x="68" y="272"/>
                </a:cubicBezTo>
                <a:cubicBezTo>
                  <a:pt x="68" y="272"/>
                  <a:pt x="68" y="272"/>
                  <a:pt x="68" y="272"/>
                </a:cubicBezTo>
                <a:cubicBezTo>
                  <a:pt x="80" y="307"/>
                  <a:pt x="106" y="334"/>
                  <a:pt x="139" y="350"/>
                </a:cubicBezTo>
                <a:cubicBezTo>
                  <a:pt x="173" y="366"/>
                  <a:pt x="211" y="368"/>
                  <a:pt x="246" y="355"/>
                </a:cubicBezTo>
                <a:cubicBezTo>
                  <a:pt x="281" y="342"/>
                  <a:pt x="309" y="316"/>
                  <a:pt x="325" y="283"/>
                </a:cubicBezTo>
                <a:cubicBezTo>
                  <a:pt x="341" y="249"/>
                  <a:pt x="342" y="210"/>
                  <a:pt x="329" y="174"/>
                </a:cubicBezTo>
                <a:close/>
                <a:moveTo>
                  <a:pt x="647" y="237"/>
                </a:moveTo>
                <a:cubicBezTo>
                  <a:pt x="734" y="352"/>
                  <a:pt x="734" y="352"/>
                  <a:pt x="734" y="352"/>
                </a:cubicBezTo>
                <a:cubicBezTo>
                  <a:pt x="681" y="371"/>
                  <a:pt x="681" y="371"/>
                  <a:pt x="681" y="371"/>
                </a:cubicBezTo>
                <a:cubicBezTo>
                  <a:pt x="602" y="262"/>
                  <a:pt x="602" y="262"/>
                  <a:pt x="602" y="262"/>
                </a:cubicBezTo>
                <a:cubicBezTo>
                  <a:pt x="598" y="255"/>
                  <a:pt x="592" y="252"/>
                  <a:pt x="583" y="251"/>
                </a:cubicBezTo>
                <a:cubicBezTo>
                  <a:pt x="566" y="251"/>
                  <a:pt x="566" y="251"/>
                  <a:pt x="566" y="251"/>
                </a:cubicBezTo>
                <a:cubicBezTo>
                  <a:pt x="566" y="366"/>
                  <a:pt x="566" y="366"/>
                  <a:pt x="566" y="366"/>
                </a:cubicBezTo>
                <a:cubicBezTo>
                  <a:pt x="513" y="366"/>
                  <a:pt x="513" y="366"/>
                  <a:pt x="513" y="366"/>
                </a:cubicBezTo>
                <a:cubicBezTo>
                  <a:pt x="516" y="83"/>
                  <a:pt x="516" y="83"/>
                  <a:pt x="516" y="83"/>
                </a:cubicBezTo>
                <a:cubicBezTo>
                  <a:pt x="605" y="83"/>
                  <a:pt x="605" y="83"/>
                  <a:pt x="605" y="83"/>
                </a:cubicBezTo>
                <a:cubicBezTo>
                  <a:pt x="674" y="83"/>
                  <a:pt x="702" y="120"/>
                  <a:pt x="703" y="165"/>
                </a:cubicBezTo>
                <a:cubicBezTo>
                  <a:pt x="702" y="200"/>
                  <a:pt x="680" y="226"/>
                  <a:pt x="647" y="237"/>
                </a:cubicBezTo>
                <a:close/>
                <a:moveTo>
                  <a:pt x="647" y="165"/>
                </a:moveTo>
                <a:cubicBezTo>
                  <a:pt x="647" y="139"/>
                  <a:pt x="625" y="125"/>
                  <a:pt x="600" y="125"/>
                </a:cubicBezTo>
                <a:cubicBezTo>
                  <a:pt x="569" y="125"/>
                  <a:pt x="569" y="125"/>
                  <a:pt x="569" y="125"/>
                </a:cubicBezTo>
                <a:cubicBezTo>
                  <a:pt x="569" y="209"/>
                  <a:pt x="569" y="209"/>
                  <a:pt x="569" y="209"/>
                </a:cubicBezTo>
                <a:cubicBezTo>
                  <a:pt x="600" y="209"/>
                  <a:pt x="600" y="209"/>
                  <a:pt x="600" y="209"/>
                </a:cubicBezTo>
                <a:cubicBezTo>
                  <a:pt x="616" y="209"/>
                  <a:pt x="647" y="202"/>
                  <a:pt x="647"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dirty="0"/>
          </a:p>
        </p:txBody>
      </p:sp>
      <p:sp>
        <p:nvSpPr>
          <p:cNvPr id="17" name="Ahead of change"/>
          <p:cNvSpPr>
            <a:spLocks noSelect="1" noChangeAspect="1"/>
          </p:cNvSpPr>
          <p:nvPr userDrawn="1"/>
        </p:nvSpPr>
        <p:spPr bwMode="gray">
          <a:xfrm>
            <a:off x="463116" y="6418800"/>
            <a:ext cx="900000" cy="117288"/>
          </a:xfrm>
          <a:custGeom>
            <a:avLst/>
            <a:gdLst>
              <a:gd name="T0" fmla="*/ 2256 w 2302"/>
              <a:gd name="T1" fmla="*/ 152 h 301"/>
              <a:gd name="T2" fmla="*/ 2299 w 2302"/>
              <a:gd name="T3" fmla="*/ 177 h 301"/>
              <a:gd name="T4" fmla="*/ 2232 w 2302"/>
              <a:gd name="T5" fmla="*/ 234 h 301"/>
              <a:gd name="T6" fmla="*/ 2232 w 2302"/>
              <a:gd name="T7" fmla="*/ 199 h 301"/>
              <a:gd name="T8" fmla="*/ 2024 w 2302"/>
              <a:gd name="T9" fmla="*/ 164 h 301"/>
              <a:gd name="T10" fmla="*/ 2053 w 2302"/>
              <a:gd name="T11" fmla="*/ 197 h 301"/>
              <a:gd name="T12" fmla="*/ 2125 w 2302"/>
              <a:gd name="T13" fmla="*/ 97 h 301"/>
              <a:gd name="T14" fmla="*/ 2040 w 2302"/>
              <a:gd name="T15" fmla="*/ 94 h 301"/>
              <a:gd name="T16" fmla="*/ 2082 w 2302"/>
              <a:gd name="T17" fmla="*/ 213 h 301"/>
              <a:gd name="T18" fmla="*/ 2011 w 2302"/>
              <a:gd name="T19" fmla="*/ 245 h 301"/>
              <a:gd name="T20" fmla="*/ 1817 w 2302"/>
              <a:gd name="T21" fmla="*/ 231 h 301"/>
              <a:gd name="T22" fmla="*/ 1887 w 2302"/>
              <a:gd name="T23" fmla="*/ 133 h 301"/>
              <a:gd name="T24" fmla="*/ 1952 w 2302"/>
              <a:gd name="T25" fmla="*/ 231 h 301"/>
              <a:gd name="T26" fmla="*/ 1859 w 2302"/>
              <a:gd name="T27" fmla="*/ 119 h 301"/>
              <a:gd name="T28" fmla="*/ 1817 w 2302"/>
              <a:gd name="T29" fmla="*/ 231 h 301"/>
              <a:gd name="T30" fmla="*/ 1714 w 2302"/>
              <a:gd name="T31" fmla="*/ 132 h 301"/>
              <a:gd name="T32" fmla="*/ 1701 w 2302"/>
              <a:gd name="T33" fmla="*/ 234 h 301"/>
              <a:gd name="T34" fmla="*/ 1784 w 2302"/>
              <a:gd name="T35" fmla="*/ 231 h 301"/>
              <a:gd name="T36" fmla="*/ 1742 w 2302"/>
              <a:gd name="T37" fmla="*/ 117 h 301"/>
              <a:gd name="T38" fmla="*/ 1701 w 2302"/>
              <a:gd name="T39" fmla="*/ 234 h 301"/>
              <a:gd name="T40" fmla="*/ 1522 w 2302"/>
              <a:gd name="T41" fmla="*/ 159 h 301"/>
              <a:gd name="T42" fmla="*/ 1571 w 2302"/>
              <a:gd name="T43" fmla="*/ 231 h 301"/>
              <a:gd name="T44" fmla="*/ 1563 w 2302"/>
              <a:gd name="T45" fmla="*/ 94 h 301"/>
              <a:gd name="T46" fmla="*/ 1479 w 2302"/>
              <a:gd name="T47" fmla="*/ 4 h 301"/>
              <a:gd name="T48" fmla="*/ 1453 w 2302"/>
              <a:gd name="T49" fmla="*/ 210 h 301"/>
              <a:gd name="T50" fmla="*/ 1368 w 2302"/>
              <a:gd name="T51" fmla="*/ 164 h 301"/>
              <a:gd name="T52" fmla="*/ 1454 w 2302"/>
              <a:gd name="T53" fmla="*/ 121 h 301"/>
              <a:gd name="T54" fmla="*/ 1397 w 2302"/>
              <a:gd name="T55" fmla="*/ 234 h 301"/>
              <a:gd name="T56" fmla="*/ 1197 w 2302"/>
              <a:gd name="T57" fmla="*/ 132 h 301"/>
              <a:gd name="T58" fmla="*/ 1197 w 2302"/>
              <a:gd name="T59" fmla="*/ 97 h 301"/>
              <a:gd name="T60" fmla="*/ 1222 w 2302"/>
              <a:gd name="T61" fmla="*/ 45 h 301"/>
              <a:gd name="T62" fmla="*/ 1154 w 2302"/>
              <a:gd name="T63" fmla="*/ 52 h 301"/>
              <a:gd name="T64" fmla="*/ 1132 w 2302"/>
              <a:gd name="T65" fmla="*/ 132 h 301"/>
              <a:gd name="T66" fmla="*/ 1040 w 2302"/>
              <a:gd name="T67" fmla="*/ 198 h 301"/>
              <a:gd name="T68" fmla="*/ 1070 w 2302"/>
              <a:gd name="T69" fmla="*/ 164 h 301"/>
              <a:gd name="T70" fmla="*/ 1113 w 2302"/>
              <a:gd name="T71" fmla="*/ 164 h 301"/>
              <a:gd name="T72" fmla="*/ 1040 w 2302"/>
              <a:gd name="T73" fmla="*/ 234 h 301"/>
              <a:gd name="T74" fmla="*/ 796 w 2302"/>
              <a:gd name="T75" fmla="*/ 132 h 301"/>
              <a:gd name="T76" fmla="*/ 784 w 2302"/>
              <a:gd name="T77" fmla="*/ 234 h 301"/>
              <a:gd name="T78" fmla="*/ 867 w 2302"/>
              <a:gd name="T79" fmla="*/ 231 h 301"/>
              <a:gd name="T80" fmla="*/ 825 w 2302"/>
              <a:gd name="T81" fmla="*/ 116 h 301"/>
              <a:gd name="T82" fmla="*/ 784 w 2302"/>
              <a:gd name="T83" fmla="*/ 234 h 301"/>
              <a:gd name="T84" fmla="*/ 624 w 2302"/>
              <a:gd name="T85" fmla="*/ 132 h 301"/>
              <a:gd name="T86" fmla="*/ 611 w 2302"/>
              <a:gd name="T87" fmla="*/ 234 h 301"/>
              <a:gd name="T88" fmla="*/ 694 w 2302"/>
              <a:gd name="T89" fmla="*/ 231 h 301"/>
              <a:gd name="T90" fmla="*/ 652 w 2302"/>
              <a:gd name="T91" fmla="*/ 117 h 301"/>
              <a:gd name="T92" fmla="*/ 611 w 2302"/>
              <a:gd name="T93" fmla="*/ 234 h 301"/>
              <a:gd name="T94" fmla="*/ 484 w 2302"/>
              <a:gd name="T95" fmla="*/ 152 h 301"/>
              <a:gd name="T96" fmla="*/ 527 w 2302"/>
              <a:gd name="T97" fmla="*/ 177 h 301"/>
              <a:gd name="T98" fmla="*/ 460 w 2302"/>
              <a:gd name="T99" fmla="*/ 234 h 301"/>
              <a:gd name="T100" fmla="*/ 460 w 2302"/>
              <a:gd name="T101" fmla="*/ 199 h 301"/>
              <a:gd name="T102" fmla="*/ 262 w 2302"/>
              <a:gd name="T103" fmla="*/ 231 h 301"/>
              <a:gd name="T104" fmla="*/ 311 w 2302"/>
              <a:gd name="T105" fmla="*/ 156 h 301"/>
              <a:gd name="T106" fmla="*/ 354 w 2302"/>
              <a:gd name="T107" fmla="*/ 154 h 301"/>
              <a:gd name="T108" fmla="*/ 262 w 2302"/>
              <a:gd name="T109" fmla="*/ 4 h 301"/>
              <a:gd name="T110" fmla="*/ 68 w 2302"/>
              <a:gd name="T111" fmla="*/ 170 h 301"/>
              <a:gd name="T112" fmla="*/ 109 w 2302"/>
              <a:gd name="T113" fmla="*/ 133 h 301"/>
              <a:gd name="T114" fmla="*/ 0 w 2302"/>
              <a:gd name="T115" fmla="*/ 231 h 301"/>
              <a:gd name="T116" fmla="*/ 140 w 2302"/>
              <a:gd name="T117" fmla="*/ 207 h 301"/>
              <a:gd name="T118" fmla="*/ 98 w 2302"/>
              <a:gd name="T119"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2" h="301">
                <a:moveTo>
                  <a:pt x="2196" y="152"/>
                </a:moveTo>
                <a:cubicBezTo>
                  <a:pt x="2200" y="136"/>
                  <a:pt x="2211" y="129"/>
                  <a:pt x="2228" y="129"/>
                </a:cubicBezTo>
                <a:cubicBezTo>
                  <a:pt x="2245" y="129"/>
                  <a:pt x="2254" y="138"/>
                  <a:pt x="2256" y="152"/>
                </a:cubicBezTo>
                <a:lnTo>
                  <a:pt x="2196" y="152"/>
                </a:lnTo>
                <a:close/>
                <a:moveTo>
                  <a:pt x="2197" y="177"/>
                </a:moveTo>
                <a:cubicBezTo>
                  <a:pt x="2299" y="177"/>
                  <a:pt x="2299" y="177"/>
                  <a:pt x="2299" y="177"/>
                </a:cubicBezTo>
                <a:cubicBezTo>
                  <a:pt x="2302" y="130"/>
                  <a:pt x="2276" y="94"/>
                  <a:pt x="2228" y="94"/>
                </a:cubicBezTo>
                <a:cubicBezTo>
                  <a:pt x="2186" y="94"/>
                  <a:pt x="2153" y="123"/>
                  <a:pt x="2153" y="164"/>
                </a:cubicBezTo>
                <a:cubicBezTo>
                  <a:pt x="2153" y="205"/>
                  <a:pt x="2184" y="234"/>
                  <a:pt x="2232" y="234"/>
                </a:cubicBezTo>
                <a:cubicBezTo>
                  <a:pt x="2260" y="234"/>
                  <a:pt x="2277" y="225"/>
                  <a:pt x="2290" y="214"/>
                </a:cubicBezTo>
                <a:cubicBezTo>
                  <a:pt x="2265" y="188"/>
                  <a:pt x="2265" y="188"/>
                  <a:pt x="2265" y="188"/>
                </a:cubicBezTo>
                <a:cubicBezTo>
                  <a:pt x="2259" y="193"/>
                  <a:pt x="2247" y="199"/>
                  <a:pt x="2232" y="199"/>
                </a:cubicBezTo>
                <a:cubicBezTo>
                  <a:pt x="2212" y="199"/>
                  <a:pt x="2201" y="191"/>
                  <a:pt x="2197" y="177"/>
                </a:cubicBezTo>
                <a:close/>
                <a:moveTo>
                  <a:pt x="2053" y="197"/>
                </a:moveTo>
                <a:cubicBezTo>
                  <a:pt x="2035" y="197"/>
                  <a:pt x="2024" y="185"/>
                  <a:pt x="2024" y="164"/>
                </a:cubicBezTo>
                <a:cubicBezTo>
                  <a:pt x="2024" y="144"/>
                  <a:pt x="2035" y="132"/>
                  <a:pt x="2053" y="132"/>
                </a:cubicBezTo>
                <a:cubicBezTo>
                  <a:pt x="2071" y="132"/>
                  <a:pt x="2083" y="144"/>
                  <a:pt x="2083" y="164"/>
                </a:cubicBezTo>
                <a:cubicBezTo>
                  <a:pt x="2083" y="185"/>
                  <a:pt x="2071" y="197"/>
                  <a:pt x="2053" y="197"/>
                </a:cubicBezTo>
                <a:close/>
                <a:moveTo>
                  <a:pt x="2052" y="301"/>
                </a:moveTo>
                <a:cubicBezTo>
                  <a:pt x="2091" y="301"/>
                  <a:pt x="2125" y="282"/>
                  <a:pt x="2125" y="231"/>
                </a:cubicBezTo>
                <a:cubicBezTo>
                  <a:pt x="2125" y="97"/>
                  <a:pt x="2125" y="97"/>
                  <a:pt x="2125" y="97"/>
                </a:cubicBezTo>
                <a:cubicBezTo>
                  <a:pt x="2082" y="97"/>
                  <a:pt x="2082" y="97"/>
                  <a:pt x="2082" y="97"/>
                </a:cubicBezTo>
                <a:cubicBezTo>
                  <a:pt x="2083" y="118"/>
                  <a:pt x="2083" y="118"/>
                  <a:pt x="2083" y="118"/>
                </a:cubicBezTo>
                <a:cubicBezTo>
                  <a:pt x="2075" y="104"/>
                  <a:pt x="2062" y="94"/>
                  <a:pt x="2040" y="94"/>
                </a:cubicBezTo>
                <a:cubicBezTo>
                  <a:pt x="2008" y="94"/>
                  <a:pt x="1980" y="122"/>
                  <a:pt x="1980" y="164"/>
                </a:cubicBezTo>
                <a:cubicBezTo>
                  <a:pt x="1980" y="205"/>
                  <a:pt x="2008" y="234"/>
                  <a:pt x="2041" y="234"/>
                </a:cubicBezTo>
                <a:cubicBezTo>
                  <a:pt x="2061" y="234"/>
                  <a:pt x="2075" y="225"/>
                  <a:pt x="2082" y="213"/>
                </a:cubicBezTo>
                <a:cubicBezTo>
                  <a:pt x="2082" y="229"/>
                  <a:pt x="2082" y="229"/>
                  <a:pt x="2082" y="229"/>
                </a:cubicBezTo>
                <a:cubicBezTo>
                  <a:pt x="2082" y="254"/>
                  <a:pt x="2070" y="265"/>
                  <a:pt x="2050" y="265"/>
                </a:cubicBezTo>
                <a:cubicBezTo>
                  <a:pt x="2031" y="265"/>
                  <a:pt x="2020" y="256"/>
                  <a:pt x="2011" y="245"/>
                </a:cubicBezTo>
                <a:cubicBezTo>
                  <a:pt x="1981" y="268"/>
                  <a:pt x="1981" y="268"/>
                  <a:pt x="1981" y="268"/>
                </a:cubicBezTo>
                <a:cubicBezTo>
                  <a:pt x="1996" y="288"/>
                  <a:pt x="2017" y="301"/>
                  <a:pt x="2052" y="301"/>
                </a:cubicBezTo>
                <a:close/>
                <a:moveTo>
                  <a:pt x="1817" y="231"/>
                </a:moveTo>
                <a:cubicBezTo>
                  <a:pt x="1860" y="231"/>
                  <a:pt x="1860" y="231"/>
                  <a:pt x="1860" y="231"/>
                </a:cubicBezTo>
                <a:cubicBezTo>
                  <a:pt x="1860" y="159"/>
                  <a:pt x="1860" y="159"/>
                  <a:pt x="1860" y="159"/>
                </a:cubicBezTo>
                <a:cubicBezTo>
                  <a:pt x="1860" y="142"/>
                  <a:pt x="1870" y="133"/>
                  <a:pt x="1887" y="133"/>
                </a:cubicBezTo>
                <a:cubicBezTo>
                  <a:pt x="1902" y="133"/>
                  <a:pt x="1909" y="141"/>
                  <a:pt x="1909" y="156"/>
                </a:cubicBezTo>
                <a:cubicBezTo>
                  <a:pt x="1909" y="231"/>
                  <a:pt x="1909" y="231"/>
                  <a:pt x="1909" y="231"/>
                </a:cubicBezTo>
                <a:cubicBezTo>
                  <a:pt x="1952" y="231"/>
                  <a:pt x="1952" y="231"/>
                  <a:pt x="1952" y="231"/>
                </a:cubicBezTo>
                <a:cubicBezTo>
                  <a:pt x="1952" y="154"/>
                  <a:pt x="1952" y="154"/>
                  <a:pt x="1952" y="154"/>
                </a:cubicBezTo>
                <a:cubicBezTo>
                  <a:pt x="1952" y="115"/>
                  <a:pt x="1931" y="94"/>
                  <a:pt x="1901" y="94"/>
                </a:cubicBezTo>
                <a:cubicBezTo>
                  <a:pt x="1883" y="94"/>
                  <a:pt x="1867" y="103"/>
                  <a:pt x="1859" y="119"/>
                </a:cubicBezTo>
                <a:cubicBezTo>
                  <a:pt x="1860" y="97"/>
                  <a:pt x="1860" y="97"/>
                  <a:pt x="1860" y="97"/>
                </a:cubicBezTo>
                <a:cubicBezTo>
                  <a:pt x="1817" y="97"/>
                  <a:pt x="1817" y="97"/>
                  <a:pt x="1817" y="97"/>
                </a:cubicBezTo>
                <a:lnTo>
                  <a:pt x="1817" y="231"/>
                </a:lnTo>
                <a:close/>
                <a:moveTo>
                  <a:pt x="1714" y="197"/>
                </a:moveTo>
                <a:cubicBezTo>
                  <a:pt x="1696" y="197"/>
                  <a:pt x="1686" y="184"/>
                  <a:pt x="1686" y="164"/>
                </a:cubicBezTo>
                <a:cubicBezTo>
                  <a:pt x="1686" y="144"/>
                  <a:pt x="1696" y="132"/>
                  <a:pt x="1714" y="132"/>
                </a:cubicBezTo>
                <a:cubicBezTo>
                  <a:pt x="1732" y="132"/>
                  <a:pt x="1742" y="144"/>
                  <a:pt x="1742" y="164"/>
                </a:cubicBezTo>
                <a:cubicBezTo>
                  <a:pt x="1742" y="184"/>
                  <a:pt x="1732" y="197"/>
                  <a:pt x="1714" y="197"/>
                </a:cubicBezTo>
                <a:close/>
                <a:moveTo>
                  <a:pt x="1701" y="234"/>
                </a:moveTo>
                <a:cubicBezTo>
                  <a:pt x="1721" y="234"/>
                  <a:pt x="1735" y="224"/>
                  <a:pt x="1742" y="211"/>
                </a:cubicBezTo>
                <a:cubicBezTo>
                  <a:pt x="1742" y="231"/>
                  <a:pt x="1742" y="231"/>
                  <a:pt x="1742" y="231"/>
                </a:cubicBezTo>
                <a:cubicBezTo>
                  <a:pt x="1784" y="231"/>
                  <a:pt x="1784" y="231"/>
                  <a:pt x="1784" y="231"/>
                </a:cubicBezTo>
                <a:cubicBezTo>
                  <a:pt x="1784" y="97"/>
                  <a:pt x="1784" y="97"/>
                  <a:pt x="1784" y="97"/>
                </a:cubicBezTo>
                <a:cubicBezTo>
                  <a:pt x="1742" y="97"/>
                  <a:pt x="1742" y="97"/>
                  <a:pt x="1742" y="97"/>
                </a:cubicBezTo>
                <a:cubicBezTo>
                  <a:pt x="1742" y="117"/>
                  <a:pt x="1742" y="117"/>
                  <a:pt x="1742" y="117"/>
                </a:cubicBezTo>
                <a:cubicBezTo>
                  <a:pt x="1735" y="103"/>
                  <a:pt x="1722" y="94"/>
                  <a:pt x="1701" y="94"/>
                </a:cubicBezTo>
                <a:cubicBezTo>
                  <a:pt x="1668" y="94"/>
                  <a:pt x="1642" y="123"/>
                  <a:pt x="1642" y="164"/>
                </a:cubicBezTo>
                <a:cubicBezTo>
                  <a:pt x="1642" y="205"/>
                  <a:pt x="1669" y="234"/>
                  <a:pt x="1701" y="234"/>
                </a:cubicBezTo>
                <a:close/>
                <a:moveTo>
                  <a:pt x="1479" y="231"/>
                </a:moveTo>
                <a:cubicBezTo>
                  <a:pt x="1522" y="231"/>
                  <a:pt x="1522" y="231"/>
                  <a:pt x="1522" y="231"/>
                </a:cubicBezTo>
                <a:cubicBezTo>
                  <a:pt x="1522" y="159"/>
                  <a:pt x="1522" y="159"/>
                  <a:pt x="1522" y="159"/>
                </a:cubicBezTo>
                <a:cubicBezTo>
                  <a:pt x="1522" y="142"/>
                  <a:pt x="1532" y="133"/>
                  <a:pt x="1549" y="133"/>
                </a:cubicBezTo>
                <a:cubicBezTo>
                  <a:pt x="1564" y="133"/>
                  <a:pt x="1571" y="141"/>
                  <a:pt x="1571" y="156"/>
                </a:cubicBezTo>
                <a:cubicBezTo>
                  <a:pt x="1571" y="231"/>
                  <a:pt x="1571" y="231"/>
                  <a:pt x="1571" y="231"/>
                </a:cubicBezTo>
                <a:cubicBezTo>
                  <a:pt x="1614" y="231"/>
                  <a:pt x="1614" y="231"/>
                  <a:pt x="1614" y="231"/>
                </a:cubicBezTo>
                <a:cubicBezTo>
                  <a:pt x="1614" y="154"/>
                  <a:pt x="1614" y="154"/>
                  <a:pt x="1614" y="154"/>
                </a:cubicBezTo>
                <a:cubicBezTo>
                  <a:pt x="1614" y="115"/>
                  <a:pt x="1592" y="94"/>
                  <a:pt x="1563" y="94"/>
                </a:cubicBezTo>
                <a:cubicBezTo>
                  <a:pt x="1545" y="94"/>
                  <a:pt x="1530" y="103"/>
                  <a:pt x="1522" y="118"/>
                </a:cubicBezTo>
                <a:cubicBezTo>
                  <a:pt x="1522" y="4"/>
                  <a:pt x="1522" y="4"/>
                  <a:pt x="1522" y="4"/>
                </a:cubicBezTo>
                <a:cubicBezTo>
                  <a:pt x="1479" y="4"/>
                  <a:pt x="1479" y="4"/>
                  <a:pt x="1479" y="4"/>
                </a:cubicBezTo>
                <a:lnTo>
                  <a:pt x="1479" y="231"/>
                </a:lnTo>
                <a:close/>
                <a:moveTo>
                  <a:pt x="1397" y="234"/>
                </a:moveTo>
                <a:cubicBezTo>
                  <a:pt x="1424" y="234"/>
                  <a:pt x="1440" y="224"/>
                  <a:pt x="1453" y="210"/>
                </a:cubicBezTo>
                <a:cubicBezTo>
                  <a:pt x="1425" y="184"/>
                  <a:pt x="1425" y="184"/>
                  <a:pt x="1425" y="184"/>
                </a:cubicBezTo>
                <a:cubicBezTo>
                  <a:pt x="1418" y="191"/>
                  <a:pt x="1411" y="197"/>
                  <a:pt x="1397" y="197"/>
                </a:cubicBezTo>
                <a:cubicBezTo>
                  <a:pt x="1378" y="197"/>
                  <a:pt x="1368" y="183"/>
                  <a:pt x="1368" y="164"/>
                </a:cubicBezTo>
                <a:cubicBezTo>
                  <a:pt x="1368" y="145"/>
                  <a:pt x="1378" y="131"/>
                  <a:pt x="1397" y="131"/>
                </a:cubicBezTo>
                <a:cubicBezTo>
                  <a:pt x="1408" y="131"/>
                  <a:pt x="1419" y="137"/>
                  <a:pt x="1424" y="145"/>
                </a:cubicBezTo>
                <a:cubicBezTo>
                  <a:pt x="1454" y="121"/>
                  <a:pt x="1454" y="121"/>
                  <a:pt x="1454" y="121"/>
                </a:cubicBezTo>
                <a:cubicBezTo>
                  <a:pt x="1440" y="104"/>
                  <a:pt x="1424" y="94"/>
                  <a:pt x="1397" y="94"/>
                </a:cubicBezTo>
                <a:cubicBezTo>
                  <a:pt x="1356" y="94"/>
                  <a:pt x="1324" y="123"/>
                  <a:pt x="1324" y="164"/>
                </a:cubicBezTo>
                <a:cubicBezTo>
                  <a:pt x="1324" y="205"/>
                  <a:pt x="1356" y="234"/>
                  <a:pt x="1397" y="234"/>
                </a:cubicBezTo>
                <a:close/>
                <a:moveTo>
                  <a:pt x="1154" y="231"/>
                </a:moveTo>
                <a:cubicBezTo>
                  <a:pt x="1197" y="231"/>
                  <a:pt x="1197" y="231"/>
                  <a:pt x="1197" y="231"/>
                </a:cubicBezTo>
                <a:cubicBezTo>
                  <a:pt x="1197" y="132"/>
                  <a:pt x="1197" y="132"/>
                  <a:pt x="1197" y="132"/>
                </a:cubicBezTo>
                <a:cubicBezTo>
                  <a:pt x="1233" y="132"/>
                  <a:pt x="1233" y="132"/>
                  <a:pt x="1233" y="132"/>
                </a:cubicBezTo>
                <a:cubicBezTo>
                  <a:pt x="1233" y="97"/>
                  <a:pt x="1233" y="97"/>
                  <a:pt x="1233" y="97"/>
                </a:cubicBezTo>
                <a:cubicBezTo>
                  <a:pt x="1197" y="97"/>
                  <a:pt x="1197" y="97"/>
                  <a:pt x="1197" y="97"/>
                </a:cubicBezTo>
                <a:cubicBezTo>
                  <a:pt x="1197" y="51"/>
                  <a:pt x="1197" y="51"/>
                  <a:pt x="1197" y="51"/>
                </a:cubicBezTo>
                <a:cubicBezTo>
                  <a:pt x="1197" y="41"/>
                  <a:pt x="1202" y="38"/>
                  <a:pt x="1208" y="38"/>
                </a:cubicBezTo>
                <a:cubicBezTo>
                  <a:pt x="1215" y="38"/>
                  <a:pt x="1219" y="41"/>
                  <a:pt x="1222" y="45"/>
                </a:cubicBezTo>
                <a:cubicBezTo>
                  <a:pt x="1245" y="17"/>
                  <a:pt x="1245" y="17"/>
                  <a:pt x="1245" y="17"/>
                </a:cubicBezTo>
                <a:cubicBezTo>
                  <a:pt x="1235" y="5"/>
                  <a:pt x="1223" y="0"/>
                  <a:pt x="1204" y="0"/>
                </a:cubicBezTo>
                <a:cubicBezTo>
                  <a:pt x="1171" y="0"/>
                  <a:pt x="1154" y="17"/>
                  <a:pt x="1154" y="52"/>
                </a:cubicBezTo>
                <a:cubicBezTo>
                  <a:pt x="1154" y="97"/>
                  <a:pt x="1154" y="97"/>
                  <a:pt x="1154" y="97"/>
                </a:cubicBezTo>
                <a:cubicBezTo>
                  <a:pt x="1132" y="97"/>
                  <a:pt x="1132" y="97"/>
                  <a:pt x="1132" y="97"/>
                </a:cubicBezTo>
                <a:cubicBezTo>
                  <a:pt x="1132" y="132"/>
                  <a:pt x="1132" y="132"/>
                  <a:pt x="1132" y="132"/>
                </a:cubicBezTo>
                <a:cubicBezTo>
                  <a:pt x="1154" y="132"/>
                  <a:pt x="1154" y="132"/>
                  <a:pt x="1154" y="132"/>
                </a:cubicBezTo>
                <a:lnTo>
                  <a:pt x="1154" y="231"/>
                </a:lnTo>
                <a:close/>
                <a:moveTo>
                  <a:pt x="1040" y="198"/>
                </a:moveTo>
                <a:cubicBezTo>
                  <a:pt x="1021" y="198"/>
                  <a:pt x="1009" y="184"/>
                  <a:pt x="1009" y="164"/>
                </a:cubicBezTo>
                <a:cubicBezTo>
                  <a:pt x="1009" y="144"/>
                  <a:pt x="1021" y="131"/>
                  <a:pt x="1040" y="131"/>
                </a:cubicBezTo>
                <a:cubicBezTo>
                  <a:pt x="1059" y="131"/>
                  <a:pt x="1070" y="144"/>
                  <a:pt x="1070" y="164"/>
                </a:cubicBezTo>
                <a:cubicBezTo>
                  <a:pt x="1070" y="184"/>
                  <a:pt x="1059" y="198"/>
                  <a:pt x="1040" y="198"/>
                </a:cubicBezTo>
                <a:close/>
                <a:moveTo>
                  <a:pt x="1040" y="234"/>
                </a:moveTo>
                <a:cubicBezTo>
                  <a:pt x="1081" y="234"/>
                  <a:pt x="1113" y="205"/>
                  <a:pt x="1113" y="164"/>
                </a:cubicBezTo>
                <a:cubicBezTo>
                  <a:pt x="1113" y="123"/>
                  <a:pt x="1081" y="94"/>
                  <a:pt x="1040" y="94"/>
                </a:cubicBezTo>
                <a:cubicBezTo>
                  <a:pt x="998" y="94"/>
                  <a:pt x="966" y="123"/>
                  <a:pt x="966" y="164"/>
                </a:cubicBezTo>
                <a:cubicBezTo>
                  <a:pt x="966" y="205"/>
                  <a:pt x="998" y="234"/>
                  <a:pt x="1040" y="234"/>
                </a:cubicBezTo>
                <a:close/>
                <a:moveTo>
                  <a:pt x="796" y="197"/>
                </a:moveTo>
                <a:cubicBezTo>
                  <a:pt x="778" y="197"/>
                  <a:pt x="767" y="185"/>
                  <a:pt x="767" y="164"/>
                </a:cubicBezTo>
                <a:cubicBezTo>
                  <a:pt x="767" y="144"/>
                  <a:pt x="778" y="132"/>
                  <a:pt x="796" y="132"/>
                </a:cubicBezTo>
                <a:cubicBezTo>
                  <a:pt x="814" y="132"/>
                  <a:pt x="826" y="144"/>
                  <a:pt x="826" y="164"/>
                </a:cubicBezTo>
                <a:cubicBezTo>
                  <a:pt x="826" y="185"/>
                  <a:pt x="814" y="197"/>
                  <a:pt x="796" y="197"/>
                </a:cubicBezTo>
                <a:close/>
                <a:moveTo>
                  <a:pt x="784" y="234"/>
                </a:moveTo>
                <a:cubicBezTo>
                  <a:pt x="804" y="234"/>
                  <a:pt x="818" y="226"/>
                  <a:pt x="826" y="212"/>
                </a:cubicBezTo>
                <a:cubicBezTo>
                  <a:pt x="825" y="231"/>
                  <a:pt x="825" y="231"/>
                  <a:pt x="825" y="231"/>
                </a:cubicBezTo>
                <a:cubicBezTo>
                  <a:pt x="867" y="231"/>
                  <a:pt x="867" y="231"/>
                  <a:pt x="867" y="231"/>
                </a:cubicBezTo>
                <a:cubicBezTo>
                  <a:pt x="867" y="4"/>
                  <a:pt x="867" y="4"/>
                  <a:pt x="867" y="4"/>
                </a:cubicBezTo>
                <a:cubicBezTo>
                  <a:pt x="825" y="4"/>
                  <a:pt x="825" y="4"/>
                  <a:pt x="825" y="4"/>
                </a:cubicBezTo>
                <a:cubicBezTo>
                  <a:pt x="825" y="116"/>
                  <a:pt x="825" y="116"/>
                  <a:pt x="825" y="116"/>
                </a:cubicBezTo>
                <a:cubicBezTo>
                  <a:pt x="816" y="103"/>
                  <a:pt x="804" y="94"/>
                  <a:pt x="783" y="94"/>
                </a:cubicBezTo>
                <a:cubicBezTo>
                  <a:pt x="751" y="94"/>
                  <a:pt x="723" y="122"/>
                  <a:pt x="723" y="164"/>
                </a:cubicBezTo>
                <a:cubicBezTo>
                  <a:pt x="723" y="205"/>
                  <a:pt x="751" y="234"/>
                  <a:pt x="784" y="234"/>
                </a:cubicBezTo>
                <a:close/>
                <a:moveTo>
                  <a:pt x="624" y="197"/>
                </a:moveTo>
                <a:cubicBezTo>
                  <a:pt x="606" y="197"/>
                  <a:pt x="596" y="184"/>
                  <a:pt x="596" y="164"/>
                </a:cubicBezTo>
                <a:cubicBezTo>
                  <a:pt x="596" y="144"/>
                  <a:pt x="606" y="132"/>
                  <a:pt x="624" y="132"/>
                </a:cubicBezTo>
                <a:cubicBezTo>
                  <a:pt x="642" y="132"/>
                  <a:pt x="652" y="144"/>
                  <a:pt x="652" y="164"/>
                </a:cubicBezTo>
                <a:cubicBezTo>
                  <a:pt x="652" y="184"/>
                  <a:pt x="642" y="197"/>
                  <a:pt x="624" y="197"/>
                </a:cubicBezTo>
                <a:close/>
                <a:moveTo>
                  <a:pt x="611" y="234"/>
                </a:moveTo>
                <a:cubicBezTo>
                  <a:pt x="631" y="234"/>
                  <a:pt x="645" y="224"/>
                  <a:pt x="652" y="211"/>
                </a:cubicBezTo>
                <a:cubicBezTo>
                  <a:pt x="652" y="231"/>
                  <a:pt x="652" y="231"/>
                  <a:pt x="652" y="231"/>
                </a:cubicBezTo>
                <a:cubicBezTo>
                  <a:pt x="694" y="231"/>
                  <a:pt x="694" y="231"/>
                  <a:pt x="694" y="231"/>
                </a:cubicBezTo>
                <a:cubicBezTo>
                  <a:pt x="694" y="97"/>
                  <a:pt x="694" y="97"/>
                  <a:pt x="694" y="97"/>
                </a:cubicBezTo>
                <a:cubicBezTo>
                  <a:pt x="652" y="97"/>
                  <a:pt x="652" y="97"/>
                  <a:pt x="652" y="97"/>
                </a:cubicBezTo>
                <a:cubicBezTo>
                  <a:pt x="652" y="117"/>
                  <a:pt x="652" y="117"/>
                  <a:pt x="652" y="117"/>
                </a:cubicBezTo>
                <a:cubicBezTo>
                  <a:pt x="645" y="103"/>
                  <a:pt x="631" y="94"/>
                  <a:pt x="611" y="94"/>
                </a:cubicBezTo>
                <a:cubicBezTo>
                  <a:pt x="578" y="94"/>
                  <a:pt x="551" y="123"/>
                  <a:pt x="551" y="164"/>
                </a:cubicBezTo>
                <a:cubicBezTo>
                  <a:pt x="551" y="205"/>
                  <a:pt x="579" y="234"/>
                  <a:pt x="611" y="234"/>
                </a:cubicBezTo>
                <a:close/>
                <a:moveTo>
                  <a:pt x="424" y="152"/>
                </a:moveTo>
                <a:cubicBezTo>
                  <a:pt x="428" y="136"/>
                  <a:pt x="439" y="129"/>
                  <a:pt x="456" y="129"/>
                </a:cubicBezTo>
                <a:cubicBezTo>
                  <a:pt x="473" y="129"/>
                  <a:pt x="482" y="138"/>
                  <a:pt x="484" y="152"/>
                </a:cubicBezTo>
                <a:lnTo>
                  <a:pt x="424" y="152"/>
                </a:lnTo>
                <a:close/>
                <a:moveTo>
                  <a:pt x="425" y="177"/>
                </a:moveTo>
                <a:cubicBezTo>
                  <a:pt x="527" y="177"/>
                  <a:pt x="527" y="177"/>
                  <a:pt x="527" y="177"/>
                </a:cubicBezTo>
                <a:cubicBezTo>
                  <a:pt x="530" y="130"/>
                  <a:pt x="504" y="94"/>
                  <a:pt x="456" y="94"/>
                </a:cubicBezTo>
                <a:cubicBezTo>
                  <a:pt x="414" y="94"/>
                  <a:pt x="382" y="123"/>
                  <a:pt x="382" y="164"/>
                </a:cubicBezTo>
                <a:cubicBezTo>
                  <a:pt x="382" y="205"/>
                  <a:pt x="413" y="234"/>
                  <a:pt x="460" y="234"/>
                </a:cubicBezTo>
                <a:cubicBezTo>
                  <a:pt x="488" y="234"/>
                  <a:pt x="505" y="225"/>
                  <a:pt x="518" y="214"/>
                </a:cubicBezTo>
                <a:cubicBezTo>
                  <a:pt x="493" y="188"/>
                  <a:pt x="493" y="188"/>
                  <a:pt x="493" y="188"/>
                </a:cubicBezTo>
                <a:cubicBezTo>
                  <a:pt x="487" y="193"/>
                  <a:pt x="475" y="199"/>
                  <a:pt x="460" y="199"/>
                </a:cubicBezTo>
                <a:cubicBezTo>
                  <a:pt x="441" y="199"/>
                  <a:pt x="429" y="191"/>
                  <a:pt x="425" y="177"/>
                </a:cubicBezTo>
                <a:close/>
                <a:moveTo>
                  <a:pt x="219" y="231"/>
                </a:moveTo>
                <a:cubicBezTo>
                  <a:pt x="262" y="231"/>
                  <a:pt x="262" y="231"/>
                  <a:pt x="262" y="231"/>
                </a:cubicBezTo>
                <a:cubicBezTo>
                  <a:pt x="262" y="159"/>
                  <a:pt x="262" y="159"/>
                  <a:pt x="262" y="159"/>
                </a:cubicBezTo>
                <a:cubicBezTo>
                  <a:pt x="262" y="142"/>
                  <a:pt x="272" y="133"/>
                  <a:pt x="289" y="133"/>
                </a:cubicBezTo>
                <a:cubicBezTo>
                  <a:pt x="304" y="133"/>
                  <a:pt x="311" y="141"/>
                  <a:pt x="311" y="156"/>
                </a:cubicBezTo>
                <a:cubicBezTo>
                  <a:pt x="311" y="231"/>
                  <a:pt x="311" y="231"/>
                  <a:pt x="311" y="231"/>
                </a:cubicBezTo>
                <a:cubicBezTo>
                  <a:pt x="354" y="231"/>
                  <a:pt x="354" y="231"/>
                  <a:pt x="354" y="231"/>
                </a:cubicBezTo>
                <a:cubicBezTo>
                  <a:pt x="354" y="154"/>
                  <a:pt x="354" y="154"/>
                  <a:pt x="354" y="154"/>
                </a:cubicBezTo>
                <a:cubicBezTo>
                  <a:pt x="354" y="115"/>
                  <a:pt x="333" y="94"/>
                  <a:pt x="304" y="94"/>
                </a:cubicBezTo>
                <a:cubicBezTo>
                  <a:pt x="285" y="94"/>
                  <a:pt x="270" y="103"/>
                  <a:pt x="262" y="118"/>
                </a:cubicBezTo>
                <a:cubicBezTo>
                  <a:pt x="262" y="4"/>
                  <a:pt x="262" y="4"/>
                  <a:pt x="262" y="4"/>
                </a:cubicBezTo>
                <a:cubicBezTo>
                  <a:pt x="219" y="4"/>
                  <a:pt x="219" y="4"/>
                  <a:pt x="219" y="4"/>
                </a:cubicBezTo>
                <a:lnTo>
                  <a:pt x="219" y="231"/>
                </a:lnTo>
                <a:close/>
                <a:moveTo>
                  <a:pt x="68" y="170"/>
                </a:moveTo>
                <a:cubicBezTo>
                  <a:pt x="83" y="133"/>
                  <a:pt x="83" y="133"/>
                  <a:pt x="83" y="133"/>
                </a:cubicBezTo>
                <a:cubicBezTo>
                  <a:pt x="89" y="118"/>
                  <a:pt x="96" y="94"/>
                  <a:pt x="96" y="94"/>
                </a:cubicBezTo>
                <a:cubicBezTo>
                  <a:pt x="96" y="94"/>
                  <a:pt x="102" y="118"/>
                  <a:pt x="109" y="133"/>
                </a:cubicBezTo>
                <a:cubicBezTo>
                  <a:pt x="124" y="170"/>
                  <a:pt x="124" y="170"/>
                  <a:pt x="124" y="170"/>
                </a:cubicBezTo>
                <a:lnTo>
                  <a:pt x="68" y="170"/>
                </a:lnTo>
                <a:close/>
                <a:moveTo>
                  <a:pt x="0" y="231"/>
                </a:moveTo>
                <a:cubicBezTo>
                  <a:pt x="43" y="231"/>
                  <a:pt x="43" y="231"/>
                  <a:pt x="43" y="231"/>
                </a:cubicBezTo>
                <a:cubicBezTo>
                  <a:pt x="53" y="207"/>
                  <a:pt x="53" y="207"/>
                  <a:pt x="53" y="207"/>
                </a:cubicBezTo>
                <a:cubicBezTo>
                  <a:pt x="140" y="207"/>
                  <a:pt x="140" y="207"/>
                  <a:pt x="140" y="207"/>
                </a:cubicBezTo>
                <a:cubicBezTo>
                  <a:pt x="150" y="231"/>
                  <a:pt x="150" y="231"/>
                  <a:pt x="150" y="231"/>
                </a:cubicBezTo>
                <a:cubicBezTo>
                  <a:pt x="196" y="231"/>
                  <a:pt x="196" y="231"/>
                  <a:pt x="196" y="231"/>
                </a:cubicBezTo>
                <a:cubicBezTo>
                  <a:pt x="98" y="15"/>
                  <a:pt x="98" y="15"/>
                  <a:pt x="98" y="15"/>
                </a:cubicBezTo>
                <a:cubicBezTo>
                  <a:pt x="94" y="15"/>
                  <a:pt x="94" y="15"/>
                  <a:pt x="94" y="15"/>
                </a:cubicBezTo>
                <a:lnTo>
                  <a:pt x="0" y="231"/>
                </a:lnTo>
                <a:close/>
              </a:path>
            </a:pathLst>
          </a:custGeom>
          <a:solidFill>
            <a:srgbClr val="58595B"/>
          </a:solidFill>
          <a:ln>
            <a:noFill/>
          </a:ln>
        </p:spPr>
        <p:txBody>
          <a:bodyPr rot="0" vert="horz" wrap="square" lIns="91440" tIns="45720" rIns="91440" bIns="45720" anchor="t" anchorCtr="0" upright="1">
            <a:noAutofit/>
          </a:bodyPr>
          <a:lstStyle/>
          <a:p>
            <a:endParaRPr lang="nl-NL" dirty="0"/>
          </a:p>
        </p:txBody>
      </p:sp>
      <p:sp>
        <p:nvSpPr>
          <p:cNvPr id="4" name="Tijdelijke aanduiding voor datum 3"/>
          <p:cNvSpPr>
            <a:spLocks noGrp="1" noSelect="1"/>
          </p:cNvSpPr>
          <p:nvPr>
            <p:ph type="dt" sz="half" idx="2"/>
          </p:nvPr>
        </p:nvSpPr>
        <p:spPr bwMode="gray">
          <a:xfrm>
            <a:off x="9897422" y="6411940"/>
            <a:ext cx="1260222" cy="172120"/>
          </a:xfrm>
          <a:prstGeom prst="rect">
            <a:avLst/>
          </a:prstGeom>
        </p:spPr>
        <p:txBody>
          <a:bodyPr vert="horz" lIns="0" tIns="0" rIns="0" bIns="0" rtlCol="0" anchor="t">
            <a:noAutofit/>
          </a:bodyPr>
          <a:lstStyle>
            <a:lvl1pPr algn="l">
              <a:defRPr sz="800">
                <a:solidFill>
                  <a:schemeClr val="tx1"/>
                </a:solidFill>
                <a:latin typeface="+mn-lt"/>
              </a:defRPr>
            </a:lvl1pPr>
          </a:lstStyle>
          <a:p>
            <a:r>
              <a:rPr lang="nl-NL" noProof="1">
                <a:solidFill>
                  <a:srgbClr val="F58220"/>
                </a:solidFill>
              </a:rPr>
              <a:t>|</a:t>
            </a:r>
            <a:r>
              <a:rPr lang="nl-NL" noProof="1"/>
              <a:t> </a:t>
            </a:r>
            <a:fld id="{74C395E7-400F-47A0-A220-1171A3F42FB3}" type="datetime4">
              <a:rPr lang="nl-NL" noProof="1" smtClean="0"/>
              <a:t>10 juni 2022</a:t>
            </a:fld>
            <a:endParaRPr lang="nl-NL" noProof="1"/>
          </a:p>
        </p:txBody>
      </p:sp>
      <p:sp>
        <p:nvSpPr>
          <p:cNvPr id="5" name="Tijdelijke aanduiding voor voettekst 4"/>
          <p:cNvSpPr>
            <a:spLocks noGrp="1" noSelect="1"/>
          </p:cNvSpPr>
          <p:nvPr>
            <p:ph type="ftr" sz="quarter" idx="3"/>
          </p:nvPr>
        </p:nvSpPr>
        <p:spPr bwMode="gray">
          <a:xfrm>
            <a:off x="3576535" y="6411940"/>
            <a:ext cx="6263881" cy="172120"/>
          </a:xfrm>
          <a:prstGeom prst="rect">
            <a:avLst/>
          </a:prstGeom>
        </p:spPr>
        <p:txBody>
          <a:bodyPr vert="horz" lIns="0" tIns="0" rIns="0" bIns="0" rtlCol="0" anchor="t">
            <a:noAutofit/>
          </a:bodyPr>
          <a:lstStyle>
            <a:lvl1pPr algn="r">
              <a:defRPr sz="800">
                <a:solidFill>
                  <a:schemeClr val="tx1"/>
                </a:solidFill>
                <a:latin typeface="+mn-lt"/>
              </a:defRPr>
            </a:lvl1pPr>
          </a:lstStyle>
          <a:p>
            <a:r>
              <a:rPr lang="nl-NL" noProof="1"/>
              <a:t>[Voettekst]</a:t>
            </a:r>
            <a:endParaRPr lang="nl-NL" sz="1100" noProof="1"/>
          </a:p>
        </p:txBody>
      </p:sp>
      <p:sp>
        <p:nvSpPr>
          <p:cNvPr id="6" name="Tijdelijke aanduiding voor dianummer 5"/>
          <p:cNvSpPr>
            <a:spLocks noGrp="1" noSelect="1"/>
          </p:cNvSpPr>
          <p:nvPr>
            <p:ph type="sldNum" sz="quarter" idx="4"/>
          </p:nvPr>
        </p:nvSpPr>
        <p:spPr bwMode="gray">
          <a:xfrm>
            <a:off x="11157644" y="6335897"/>
            <a:ext cx="517982" cy="252000"/>
          </a:xfrm>
          <a:prstGeom prst="rect">
            <a:avLst/>
          </a:prstGeom>
        </p:spPr>
        <p:txBody>
          <a:bodyPr vert="horz" lIns="0" tIns="0" rIns="0" bIns="0" rtlCol="0" anchor="t">
            <a:noAutofit/>
          </a:bodyPr>
          <a:lstStyle>
            <a:lvl1pPr algn="r">
              <a:defRPr sz="1500">
                <a:solidFill>
                  <a:srgbClr val="F58220"/>
                </a:solidFill>
                <a:latin typeface="+mn-lt"/>
              </a:defRPr>
            </a:lvl1pPr>
          </a:lstStyle>
          <a:p>
            <a:r>
              <a:rPr lang="nl-NL" noProof="1"/>
              <a:t> </a:t>
            </a:r>
            <a:fld id="{1336C48C-F87C-4E4B-81EF-5027B17D1F61}" type="slidenum">
              <a:rPr lang="nl-NL" noProof="1" smtClean="0"/>
              <a:pPr/>
              <a:t>‹nr.›</a:t>
            </a:fld>
            <a:endParaRPr lang="nl-NL" noProof="1"/>
          </a:p>
        </p:txBody>
      </p:sp>
      <p:sp>
        <p:nvSpPr>
          <p:cNvPr id="3" name="Tijdelijke aanduiding voor tekst 2 (JU-Free)"/>
          <p:cNvSpPr>
            <a:spLocks noGrp="1"/>
          </p:cNvSpPr>
          <p:nvPr>
            <p:ph type="body" idx="1"/>
          </p:nvPr>
        </p:nvSpPr>
        <p:spPr bwMode="gray">
          <a:xfrm>
            <a:off x="648000" y="2250295"/>
            <a:ext cx="11027626" cy="3744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1e niveau klein</a:t>
            </a:r>
          </a:p>
          <a:p>
            <a:pPr lvl="3"/>
            <a:r>
              <a:rPr lang="nl-NL" noProof="1"/>
              <a:t>JU-LEVEL4=Kop</a:t>
            </a:r>
          </a:p>
          <a:p>
            <a:pPr lvl="4"/>
            <a:r>
              <a:rPr lang="nl-NL" noProof="1"/>
              <a:t>JU-LEVEL5=Basistekst</a:t>
            </a:r>
          </a:p>
          <a:p>
            <a:pPr lvl="5"/>
            <a:r>
              <a:rPr lang="nl-NL" noProof="1"/>
              <a:t>JU-LEVEL6=Tekst klein</a:t>
            </a:r>
          </a:p>
          <a:p>
            <a:pPr lvl="6"/>
            <a:r>
              <a:rPr lang="nl-NL" noProof="1"/>
              <a:t>JU-LEVEL7=Zwevend 1e niveau</a:t>
            </a:r>
          </a:p>
          <a:p>
            <a:pPr lvl="7"/>
            <a:r>
              <a:rPr lang="nl-NL" noProof="1"/>
              <a:t>JU-LEVEL8=Zwevend 2e niveau</a:t>
            </a:r>
          </a:p>
          <a:p>
            <a:pPr lvl="8"/>
            <a:r>
              <a:rPr lang="nl-NL" noProof="1"/>
              <a:t>JU-LEVEL9=Zwevend 1e niveau klein</a:t>
            </a:r>
          </a:p>
        </p:txBody>
      </p:sp>
      <p:sp>
        <p:nvSpPr>
          <p:cNvPr id="2" name="Tijdelijke aanduiding voor titel 1"/>
          <p:cNvSpPr>
            <a:spLocks noGrp="1" noSelect="1"/>
          </p:cNvSpPr>
          <p:nvPr>
            <p:ph type="title"/>
          </p:nvPr>
        </p:nvSpPr>
        <p:spPr bwMode="gray">
          <a:xfrm>
            <a:off x="648000" y="592225"/>
            <a:ext cx="11027626" cy="1143000"/>
          </a:xfrm>
          <a:prstGeom prst="rect">
            <a:avLst/>
          </a:prstGeom>
        </p:spPr>
        <p:txBody>
          <a:bodyPr vert="horz" lIns="0" tIns="0" rIns="0" bIns="0" rtlCol="0" anchor="t">
            <a:noAutofit/>
          </a:bodyPr>
          <a:lstStyle/>
          <a:p>
            <a:r>
              <a:rPr lang="nl-NL" noProof="1"/>
              <a:t>[Titel]</a:t>
            </a:r>
          </a:p>
        </p:txBody>
      </p:sp>
    </p:spTree>
  </p:cSld>
  <p:clrMap bg1="lt1" tx1="dk1" bg2="lt2" tx2="dk2" accent1="accent1" accent2="accent2" accent3="accent3" accent4="accent4" accent5="accent5" accent6="accent6" hlink="hlink" folHlink="folHlink"/>
  <p:sldLayoutIdLst>
    <p:sldLayoutId id="2147483715" r:id="rId1"/>
    <p:sldLayoutId id="2147483717" r:id="rId2"/>
    <p:sldLayoutId id="2147483718" r:id="rId3"/>
    <p:sldLayoutId id="2147483719" r:id="rId4"/>
    <p:sldLayoutId id="2147483710" r:id="rId5"/>
    <p:sldLayoutId id="2147483730" r:id="rId6"/>
    <p:sldLayoutId id="2147483721" r:id="rId7"/>
    <p:sldLayoutId id="2147483716" r:id="rId8"/>
    <p:sldLayoutId id="2147483722" r:id="rId9"/>
    <p:sldLayoutId id="2147483723" r:id="rId10"/>
    <p:sldLayoutId id="2147483724" r:id="rId11"/>
    <p:sldLayoutId id="2147483725" r:id="rId12"/>
    <p:sldLayoutId id="2147483729" r:id="rId13"/>
    <p:sldLayoutId id="2147483726" r:id="rId14"/>
    <p:sldLayoutId id="2147483727" r:id="rId15"/>
    <p:sldLayoutId id="2147483732" r:id="rId16"/>
    <p:sldLayoutId id="2147483733" r:id="rId17"/>
    <p:sldLayoutId id="2147483711" r:id="rId18"/>
    <p:sldLayoutId id="2147483713" r:id="rId19"/>
    <p:sldLayoutId id="2147483714" r:id="rId20"/>
    <p:sldLayoutId id="2147483728" r:id="rId21"/>
    <p:sldLayoutId id="2147483734" r:id="rId22"/>
    <p:sldLayoutId id="2147483735" r:id="rId23"/>
  </p:sldLayoutIdLst>
  <p:hf hdr="0" ftr="0" dt="0"/>
  <p:txStyles>
    <p:titleStyle>
      <a:lvl1pPr algn="l" defTabSz="1088610" rtl="0" eaLnBrk="1" latinLnBrk="0" hangingPunct="1">
        <a:lnSpc>
          <a:spcPct val="94000"/>
        </a:lnSpc>
        <a:spcBef>
          <a:spcPct val="0"/>
        </a:spcBef>
        <a:buNone/>
        <a:defRPr sz="3900" b="0" kern="1200" cap="all" spc="80" baseline="0">
          <a:solidFill>
            <a:schemeClr val="tx1"/>
          </a:solidFill>
          <a:latin typeface="+mj-lt"/>
          <a:ea typeface="+mj-ea"/>
          <a:cs typeface="+mj-cs"/>
        </a:defRPr>
      </a:lvl1pPr>
    </p:titleStyle>
    <p:bodyStyle>
      <a:lvl1pPr marL="342000" indent="-342000" algn="l" defTabSz="1088610" rtl="0" eaLnBrk="1" latinLnBrk="0" hangingPunct="1">
        <a:lnSpc>
          <a:spcPct val="125000"/>
        </a:lnSpc>
        <a:spcBef>
          <a:spcPts val="0"/>
        </a:spcBef>
        <a:buClr>
          <a:schemeClr val="accent1"/>
        </a:buClr>
        <a:buFont typeface="Calibri" panose="020F0502020204030204" pitchFamily="34" charset="0"/>
        <a:buChar char="●"/>
        <a:defRPr sz="1600" b="0" kern="1200" baseline="0">
          <a:solidFill>
            <a:schemeClr val="tx1"/>
          </a:solidFill>
          <a:latin typeface="+mn-lt"/>
          <a:ea typeface="+mn-ea"/>
          <a:cs typeface="+mn-cs"/>
        </a:defRPr>
      </a:lvl1pPr>
      <a:lvl2pPr marL="684000" indent="-342000" algn="l" defTabSz="1088610" rtl="0" eaLnBrk="1" latinLnBrk="0" hangingPunct="1">
        <a:lnSpc>
          <a:spcPct val="12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42000" indent="-342000" algn="l" defTabSz="1088610" rtl="0" eaLnBrk="1" latinLnBrk="0" hangingPunct="1">
        <a:lnSpc>
          <a:spcPct val="137000"/>
        </a:lnSpc>
        <a:spcBef>
          <a:spcPts val="0"/>
        </a:spcBef>
        <a:buClr>
          <a:schemeClr val="accent1"/>
        </a:buClr>
        <a:buFont typeface="Calibri" panose="020F0502020204030204" pitchFamily="34" charset="0"/>
        <a:buChar char="●"/>
        <a:defRPr sz="1300" b="0" kern="1200">
          <a:solidFill>
            <a:schemeClr val="tx1"/>
          </a:solidFill>
          <a:latin typeface="+mn-lt"/>
          <a:ea typeface="+mn-ea"/>
          <a:cs typeface="+mn-cs"/>
        </a:defRPr>
      </a:lvl3pPr>
      <a:lvl4pPr marL="0" indent="0" algn="l" defTabSz="1088610" rtl="0" eaLnBrk="1" latinLnBrk="0" hangingPunct="1">
        <a:lnSpc>
          <a:spcPct val="125000"/>
        </a:lnSpc>
        <a:spcBef>
          <a:spcPts val="0"/>
        </a:spcBef>
        <a:buFont typeface="Arial" pitchFamily="34" charset="0"/>
        <a:buNone/>
        <a:defRPr sz="1900" b="1" kern="1200" baseline="0">
          <a:solidFill>
            <a:schemeClr val="accent5"/>
          </a:solidFill>
          <a:latin typeface="Roboto" panose="02000000000000000000" pitchFamily="2" charset="0"/>
          <a:ea typeface="Roboto" panose="02000000000000000000" pitchFamily="2" charset="0"/>
          <a:cs typeface="+mn-cs"/>
        </a:defRPr>
      </a:lvl4pPr>
      <a:lvl5pPr marL="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5pPr>
      <a:lvl6pPr marL="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6pPr>
      <a:lvl7pPr marL="342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7pPr>
      <a:lvl8pPr marL="684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8pPr>
      <a:lvl9pPr marL="34200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9pPr>
    </p:bodyStyle>
    <p:otherStyle>
      <a:defPPr>
        <a:defRPr lang="nl-NL"/>
      </a:defPPr>
      <a:lvl1pPr marL="0" algn="l" defTabSz="1088610" rtl="0" eaLnBrk="1" latinLnBrk="0" hangingPunct="1">
        <a:defRPr sz="1600" kern="1200">
          <a:solidFill>
            <a:schemeClr val="tx1"/>
          </a:solidFill>
          <a:latin typeface="+mn-lt"/>
          <a:ea typeface="+mn-ea"/>
          <a:cs typeface="+mn-cs"/>
        </a:defRPr>
      </a:lvl1pPr>
      <a:lvl2pPr marL="544306" algn="l" defTabSz="1088610" rtl="0" eaLnBrk="1" latinLnBrk="0" hangingPunct="1">
        <a:defRPr sz="1600" kern="1200">
          <a:solidFill>
            <a:schemeClr val="tx1"/>
          </a:solidFill>
          <a:latin typeface="+mn-lt"/>
          <a:ea typeface="+mn-ea"/>
          <a:cs typeface="+mn-cs"/>
        </a:defRPr>
      </a:lvl2pPr>
      <a:lvl3pPr marL="1088610" algn="l" defTabSz="1088610" rtl="0" eaLnBrk="1" latinLnBrk="0" hangingPunct="1">
        <a:defRPr sz="1600" kern="1200">
          <a:solidFill>
            <a:schemeClr val="tx1"/>
          </a:solidFill>
          <a:latin typeface="+mn-lt"/>
          <a:ea typeface="+mn-ea"/>
          <a:cs typeface="+mn-cs"/>
        </a:defRPr>
      </a:lvl3pPr>
      <a:lvl4pPr marL="1632916" algn="l" defTabSz="1088610" rtl="0" eaLnBrk="1" latinLnBrk="0" hangingPunct="1">
        <a:defRPr sz="1600" kern="1200">
          <a:solidFill>
            <a:schemeClr val="tx1"/>
          </a:solidFill>
          <a:latin typeface="+mn-lt"/>
          <a:ea typeface="+mn-ea"/>
          <a:cs typeface="+mn-cs"/>
        </a:defRPr>
      </a:lvl4pPr>
      <a:lvl5pPr marL="2177222" algn="l" defTabSz="1088610" rtl="0" eaLnBrk="1" latinLnBrk="0" hangingPunct="1">
        <a:defRPr sz="1600" kern="1200">
          <a:solidFill>
            <a:schemeClr val="tx1"/>
          </a:solidFill>
          <a:latin typeface="+mn-lt"/>
          <a:ea typeface="+mn-ea"/>
          <a:cs typeface="+mn-cs"/>
        </a:defRPr>
      </a:lvl5pPr>
      <a:lvl6pPr marL="2721526" algn="l" defTabSz="1088610" rtl="0" eaLnBrk="1" latinLnBrk="0" hangingPunct="1">
        <a:defRPr sz="1600" kern="1200">
          <a:solidFill>
            <a:schemeClr val="tx1"/>
          </a:solidFill>
          <a:latin typeface="+mn-lt"/>
          <a:ea typeface="+mn-ea"/>
          <a:cs typeface="+mn-cs"/>
        </a:defRPr>
      </a:lvl6pPr>
      <a:lvl7pPr marL="3265831" algn="l" defTabSz="1088610" rtl="0" eaLnBrk="1" latinLnBrk="0" hangingPunct="1">
        <a:defRPr sz="1600" kern="1200">
          <a:solidFill>
            <a:schemeClr val="tx1"/>
          </a:solidFill>
          <a:latin typeface="+mn-lt"/>
          <a:ea typeface="+mn-ea"/>
          <a:cs typeface="+mn-cs"/>
        </a:defRPr>
      </a:lvl7pPr>
      <a:lvl8pPr marL="3810137" algn="l" defTabSz="1088610" rtl="0" eaLnBrk="1" latinLnBrk="0" hangingPunct="1">
        <a:defRPr sz="1600" kern="1200">
          <a:solidFill>
            <a:schemeClr val="tx1"/>
          </a:solidFill>
          <a:latin typeface="+mn-lt"/>
          <a:ea typeface="+mn-ea"/>
          <a:cs typeface="+mn-cs"/>
        </a:defRPr>
      </a:lvl8pPr>
      <a:lvl9pPr marL="4354442" algn="l" defTabSz="10886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Afbeelding met tekst, elektronica, circuit&#10;&#10;Automatisch gegenereerde beschrijving">
            <a:extLst>
              <a:ext uri="{FF2B5EF4-FFF2-40B4-BE49-F238E27FC236}">
                <a16:creationId xmlns:a16="http://schemas.microsoft.com/office/drawing/2014/main" id="{EB9631C1-74DB-4440-8A0B-7F654E008D3B}"/>
              </a:ext>
            </a:extLst>
          </p:cNvPr>
          <p:cNvPicPr>
            <a:picLocks noGrp="1" noChangeAspect="1"/>
          </p:cNvPicPr>
          <p:nvPr>
            <p:ph type="pic" sz="quarter" idx="14"/>
          </p:nvPr>
        </p:nvPicPr>
        <p:blipFill>
          <a:blip r:embed="rId3"/>
          <a:srcRect l="16676" r="16676"/>
          <a:stretch>
            <a:fillRect/>
          </a:stretch>
        </p:blipFill>
        <p:spPr/>
      </p:pic>
      <p:sp>
        <p:nvSpPr>
          <p:cNvPr id="16" name="Tijdelijke aanduiding voor tekst 15"/>
          <p:cNvSpPr>
            <a:spLocks noGrp="1"/>
          </p:cNvSpPr>
          <p:nvPr>
            <p:ph type="body" idx="1004"/>
          </p:nvPr>
        </p:nvSpPr>
        <p:spPr/>
        <p:txBody>
          <a:bodyPr/>
          <a:lstStyle/>
          <a:p>
            <a:endParaRPr lang="nl-NL" dirty="0"/>
          </a:p>
        </p:txBody>
      </p:sp>
      <p:sp>
        <p:nvSpPr>
          <p:cNvPr id="15" name="Tijdelijke aanduiding voor tekst 14"/>
          <p:cNvSpPr>
            <a:spLocks noGrp="1"/>
          </p:cNvSpPr>
          <p:nvPr>
            <p:ph type="body" idx="1002"/>
          </p:nvPr>
        </p:nvSpPr>
        <p:spPr/>
        <p:txBody>
          <a:bodyPr/>
          <a:lstStyle/>
          <a:p>
            <a:endParaRPr lang="nl-NL" dirty="0"/>
          </a:p>
        </p:txBody>
      </p:sp>
      <p:sp>
        <p:nvSpPr>
          <p:cNvPr id="12" name="Tijdelijke aanduiding voor tekst 11"/>
          <p:cNvSpPr>
            <a:spLocks noGrp="1"/>
          </p:cNvSpPr>
          <p:nvPr>
            <p:ph type="body" idx="1001"/>
          </p:nvPr>
        </p:nvSpPr>
        <p:spPr/>
        <p:txBody>
          <a:bodyPr/>
          <a:lstStyle/>
          <a:p>
            <a:endParaRPr lang="nl-NL" dirty="0"/>
          </a:p>
        </p:txBody>
      </p:sp>
      <p:sp>
        <p:nvSpPr>
          <p:cNvPr id="11" name="Tijdelijke aanduiding voor tekst 10"/>
          <p:cNvSpPr>
            <a:spLocks noGrp="1"/>
          </p:cNvSpPr>
          <p:nvPr>
            <p:ph type="body" idx="1000"/>
          </p:nvPr>
        </p:nvSpPr>
        <p:spPr/>
        <p:txBody>
          <a:bodyPr/>
          <a:lstStyle/>
          <a:p>
            <a:endParaRPr lang="nl-NL" dirty="0"/>
          </a:p>
        </p:txBody>
      </p:sp>
      <p:sp>
        <p:nvSpPr>
          <p:cNvPr id="2" name="Tijdelijke aanduiding voor tekst 1"/>
          <p:cNvSpPr>
            <a:spLocks noGrp="1"/>
          </p:cNvSpPr>
          <p:nvPr>
            <p:ph type="body" sz="quarter" idx="10"/>
          </p:nvPr>
        </p:nvSpPr>
        <p:spPr/>
        <p:txBody>
          <a:bodyPr/>
          <a:lstStyle/>
          <a:p>
            <a:r>
              <a:rPr lang="nl-NL" dirty="0"/>
              <a:t>Plan Van aanpak</a:t>
            </a:r>
          </a:p>
          <a:p>
            <a:pPr lvl="2"/>
            <a:r>
              <a:rPr lang="nl-NL" dirty="0"/>
              <a:t>Cisse T’Syen</a:t>
            </a:r>
          </a:p>
          <a:p>
            <a:pPr lvl="3"/>
            <a:r>
              <a:rPr lang="nl-NL" dirty="0"/>
              <a:t>2021-2022 Thomas More Geel</a:t>
            </a:r>
          </a:p>
        </p:txBody>
      </p:sp>
      <p:sp>
        <p:nvSpPr>
          <p:cNvPr id="17" name="Tijdelijke aanduiding voor tekst 16 (JU-Free)"/>
          <p:cNvSpPr>
            <a:spLocks noGrp="1"/>
          </p:cNvSpPr>
          <p:nvPr>
            <p:ph type="body" sz="quarter" idx="1005"/>
          </p:nvPr>
        </p:nvSpPr>
        <p:spPr/>
        <p:txBody>
          <a:bodyPr/>
          <a:lstStyle/>
          <a:p>
            <a:endParaRPr lang="nl-NL" dirty="0"/>
          </a:p>
        </p:txBody>
      </p:sp>
      <p:sp>
        <p:nvSpPr>
          <p:cNvPr id="18" name="Tijdelijke aanduiding voor tekst 17 (JU-Free)"/>
          <p:cNvSpPr>
            <a:spLocks noGrp="1"/>
          </p:cNvSpPr>
          <p:nvPr>
            <p:ph type="body" sz="quarter" idx="1006"/>
          </p:nvPr>
        </p:nvSpPr>
        <p:spPr/>
        <p:txBody>
          <a:bodyPr/>
          <a:lstStyle/>
          <a:p>
            <a:endParaRPr lang="nl-NL" dirty="0"/>
          </a:p>
        </p:txBody>
      </p:sp>
      <p:pic>
        <p:nvPicPr>
          <p:cNvPr id="1030" name="Picture 6" descr="Thomas More hogeschool">
            <a:extLst>
              <a:ext uri="{FF2B5EF4-FFF2-40B4-BE49-F238E27FC236}">
                <a16:creationId xmlns:a16="http://schemas.microsoft.com/office/drawing/2014/main" id="{89DF6448-5FD1-49BE-9F68-95E77E6FF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285" y="5877272"/>
            <a:ext cx="1921258" cy="74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90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Afbeelding met tekst, computer, elektronica, computer&#10;&#10;Automatisch gegenereerde beschrijving">
            <a:extLst>
              <a:ext uri="{FF2B5EF4-FFF2-40B4-BE49-F238E27FC236}">
                <a16:creationId xmlns:a16="http://schemas.microsoft.com/office/drawing/2014/main" id="{A1F83402-45E0-490A-8097-B5A257D1896A}"/>
              </a:ext>
            </a:extLst>
          </p:cNvPr>
          <p:cNvPicPr>
            <a:picLocks noGrp="1" noChangeAspect="1"/>
          </p:cNvPicPr>
          <p:nvPr>
            <p:ph type="pic" sz="quarter" idx="14"/>
          </p:nvPr>
        </p:nvPicPr>
        <p:blipFill>
          <a:blip r:embed="rId2"/>
          <a:srcRect l="16791" r="16791"/>
          <a:stretch>
            <a:fillRect/>
          </a:stretch>
        </p:blipFill>
        <p:spPr>
          <a:xfrm>
            <a:off x="5334000" y="0"/>
            <a:ext cx="6858000" cy="6858000"/>
          </a:xfrm>
        </p:spPr>
      </p:pic>
      <p:sp>
        <p:nvSpPr>
          <p:cNvPr id="3" name="Tijdelijke aanduiding voor tekst 2">
            <a:extLst>
              <a:ext uri="{FF2B5EF4-FFF2-40B4-BE49-F238E27FC236}">
                <a16:creationId xmlns:a16="http://schemas.microsoft.com/office/drawing/2014/main" id="{EEA9B9B7-AA6A-4847-B12F-168DA8B6A709}"/>
              </a:ext>
            </a:extLst>
          </p:cNvPr>
          <p:cNvSpPr>
            <a:spLocks noGrp="1"/>
          </p:cNvSpPr>
          <p:nvPr>
            <p:ph type="body" idx="1002"/>
          </p:nvPr>
        </p:nvSpPr>
        <p:spPr/>
        <p:txBody>
          <a:bodyPr/>
          <a:lstStyle/>
          <a:p>
            <a:endParaRPr lang="nl-NL"/>
          </a:p>
        </p:txBody>
      </p:sp>
      <p:sp>
        <p:nvSpPr>
          <p:cNvPr id="4" name="Tijdelijke aanduiding voor tekst 3">
            <a:extLst>
              <a:ext uri="{FF2B5EF4-FFF2-40B4-BE49-F238E27FC236}">
                <a16:creationId xmlns:a16="http://schemas.microsoft.com/office/drawing/2014/main" id="{039218C6-6054-4EFB-BCB5-6B06E0FBBB47}"/>
              </a:ext>
            </a:extLst>
          </p:cNvPr>
          <p:cNvSpPr>
            <a:spLocks noGrp="1"/>
          </p:cNvSpPr>
          <p:nvPr>
            <p:ph type="body" idx="1001"/>
          </p:nvPr>
        </p:nvSpPr>
        <p:spPr/>
        <p:txBody>
          <a:bodyPr/>
          <a:lstStyle/>
          <a:p>
            <a:endParaRPr lang="nl-NL"/>
          </a:p>
        </p:txBody>
      </p:sp>
      <p:sp>
        <p:nvSpPr>
          <p:cNvPr id="5" name="Tijdelijke aanduiding voor tekst 4">
            <a:extLst>
              <a:ext uri="{FF2B5EF4-FFF2-40B4-BE49-F238E27FC236}">
                <a16:creationId xmlns:a16="http://schemas.microsoft.com/office/drawing/2014/main" id="{8049F069-A90B-4427-A049-C1920415080F}"/>
              </a:ext>
            </a:extLst>
          </p:cNvPr>
          <p:cNvSpPr>
            <a:spLocks noGrp="1"/>
          </p:cNvSpPr>
          <p:nvPr>
            <p:ph type="body" idx="1000"/>
          </p:nvPr>
        </p:nvSpPr>
        <p:spPr/>
        <p:txBody>
          <a:bodyPr/>
          <a:lstStyle/>
          <a:p>
            <a:endParaRPr lang="nl-NL"/>
          </a:p>
        </p:txBody>
      </p:sp>
      <p:sp>
        <p:nvSpPr>
          <p:cNvPr id="6" name="Tijdelijke aanduiding voor dianummer 5">
            <a:extLst>
              <a:ext uri="{FF2B5EF4-FFF2-40B4-BE49-F238E27FC236}">
                <a16:creationId xmlns:a16="http://schemas.microsoft.com/office/drawing/2014/main" id="{C1E10164-5E24-40A6-B8F0-A827D36F2C04}"/>
              </a:ext>
            </a:extLst>
          </p:cNvPr>
          <p:cNvSpPr>
            <a:spLocks noGrp="1"/>
          </p:cNvSpPr>
          <p:nvPr>
            <p:ph type="sldNum" sz="quarter" idx="12"/>
          </p:nvPr>
        </p:nvSpPr>
        <p:spPr/>
        <p:txBody>
          <a:bodyPr/>
          <a:lstStyle/>
          <a:p>
            <a:r>
              <a:rPr lang="nl-NL" noProof="1"/>
              <a:t> </a:t>
            </a:r>
            <a:fld id="{1336C48C-F87C-4E4B-81EF-5027B17D1F61}" type="slidenum">
              <a:rPr lang="nl-NL" noProof="1" smtClean="0"/>
              <a:pPr/>
              <a:t>10</a:t>
            </a:fld>
            <a:endParaRPr lang="nl-NL" noProof="1"/>
          </a:p>
        </p:txBody>
      </p:sp>
      <p:sp>
        <p:nvSpPr>
          <p:cNvPr id="7" name="Tijdelijke aanduiding voor tekst 6">
            <a:extLst>
              <a:ext uri="{FF2B5EF4-FFF2-40B4-BE49-F238E27FC236}">
                <a16:creationId xmlns:a16="http://schemas.microsoft.com/office/drawing/2014/main" id="{B93BF373-5B33-48BD-B696-74810720A900}"/>
              </a:ext>
            </a:extLst>
          </p:cNvPr>
          <p:cNvSpPr>
            <a:spLocks noGrp="1"/>
          </p:cNvSpPr>
          <p:nvPr>
            <p:ph type="body" sz="quarter" idx="13"/>
          </p:nvPr>
        </p:nvSpPr>
        <p:spPr>
          <a:xfrm>
            <a:off x="623392" y="2781666"/>
            <a:ext cx="4392000" cy="432000"/>
          </a:xfrm>
        </p:spPr>
        <p:txBody>
          <a:bodyPr/>
          <a:lstStyle/>
          <a:p>
            <a:r>
              <a:rPr lang="nl-NL" dirty="0"/>
              <a:t>Hoofdstuk 2</a:t>
            </a:r>
          </a:p>
        </p:txBody>
      </p:sp>
      <p:sp>
        <p:nvSpPr>
          <p:cNvPr id="8" name="Titel 7">
            <a:extLst>
              <a:ext uri="{FF2B5EF4-FFF2-40B4-BE49-F238E27FC236}">
                <a16:creationId xmlns:a16="http://schemas.microsoft.com/office/drawing/2014/main" id="{785ABCCE-0E1D-4E9C-8F61-525235302ED0}"/>
              </a:ext>
            </a:extLst>
          </p:cNvPr>
          <p:cNvSpPr>
            <a:spLocks noGrp="1"/>
          </p:cNvSpPr>
          <p:nvPr>
            <p:ph type="title"/>
          </p:nvPr>
        </p:nvSpPr>
        <p:spPr>
          <a:xfrm>
            <a:off x="623898" y="3324859"/>
            <a:ext cx="4391494" cy="2808000"/>
          </a:xfrm>
        </p:spPr>
        <p:txBody>
          <a:bodyPr/>
          <a:lstStyle/>
          <a:p>
            <a:r>
              <a:rPr lang="nl-NL" dirty="0"/>
              <a:t>opdracht</a:t>
            </a:r>
          </a:p>
        </p:txBody>
      </p:sp>
      <p:sp>
        <p:nvSpPr>
          <p:cNvPr id="9" name="Tijdelijke aanduiding voor tekst 8">
            <a:extLst>
              <a:ext uri="{FF2B5EF4-FFF2-40B4-BE49-F238E27FC236}">
                <a16:creationId xmlns:a16="http://schemas.microsoft.com/office/drawing/2014/main" id="{D679FFD8-0B87-449D-ABE2-67C430B2ADBF}"/>
              </a:ext>
            </a:extLst>
          </p:cNvPr>
          <p:cNvSpPr>
            <a:spLocks noGrp="1"/>
          </p:cNvSpPr>
          <p:nvPr>
            <p:ph type="body" sz="quarter" idx="1004"/>
          </p:nvPr>
        </p:nvSpPr>
        <p:spPr/>
        <p:txBody>
          <a:bodyPr/>
          <a:lstStyle/>
          <a:p>
            <a:endParaRPr lang="nl-NL"/>
          </a:p>
        </p:txBody>
      </p:sp>
    </p:spTree>
    <p:extLst>
      <p:ext uri="{BB962C8B-B14F-4D97-AF65-F5344CB8AC3E}">
        <p14:creationId xmlns:p14="http://schemas.microsoft.com/office/powerpoint/2010/main" val="74839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E50CC98-45EA-43B9-8B0D-1A7EF49004F6}"/>
              </a:ext>
            </a:extLst>
          </p:cNvPr>
          <p:cNvSpPr>
            <a:spLocks noGrp="1"/>
          </p:cNvSpPr>
          <p:nvPr>
            <p:ph type="sldNum" sz="quarter" idx="12"/>
          </p:nvPr>
        </p:nvSpPr>
        <p:spPr/>
        <p:txBody>
          <a:bodyPr/>
          <a:lstStyle/>
          <a:p>
            <a:r>
              <a:rPr lang="nl-NL" noProof="1"/>
              <a:t> </a:t>
            </a:r>
            <a:fld id="{1336C48C-F87C-4E4B-81EF-5027B17D1F61}" type="slidenum">
              <a:rPr lang="nl-NL" noProof="1" smtClean="0"/>
              <a:pPr/>
              <a:t>11</a:t>
            </a:fld>
            <a:endParaRPr lang="nl-NL" noProof="1"/>
          </a:p>
        </p:txBody>
      </p:sp>
      <p:sp>
        <p:nvSpPr>
          <p:cNvPr id="4" name="Titel 3">
            <a:extLst>
              <a:ext uri="{FF2B5EF4-FFF2-40B4-BE49-F238E27FC236}">
                <a16:creationId xmlns:a16="http://schemas.microsoft.com/office/drawing/2014/main" id="{BCC23504-2287-41AD-B122-3C4B04F04497}"/>
              </a:ext>
            </a:extLst>
          </p:cNvPr>
          <p:cNvSpPr>
            <a:spLocks noGrp="1"/>
          </p:cNvSpPr>
          <p:nvPr>
            <p:ph type="title"/>
          </p:nvPr>
        </p:nvSpPr>
        <p:spPr/>
        <p:txBody>
          <a:bodyPr/>
          <a:lstStyle/>
          <a:p>
            <a:r>
              <a:rPr lang="nl-NL" dirty="0"/>
              <a:t>Aanleiding</a:t>
            </a:r>
          </a:p>
        </p:txBody>
      </p:sp>
      <p:sp>
        <p:nvSpPr>
          <p:cNvPr id="5" name="Tijdelijke aanduiding voor tekst 4">
            <a:extLst>
              <a:ext uri="{FF2B5EF4-FFF2-40B4-BE49-F238E27FC236}">
                <a16:creationId xmlns:a16="http://schemas.microsoft.com/office/drawing/2014/main" id="{E6855411-86F1-4D8B-8F71-7D8B5FF9CA4E}"/>
              </a:ext>
            </a:extLst>
          </p:cNvPr>
          <p:cNvSpPr>
            <a:spLocks noGrp="1"/>
          </p:cNvSpPr>
          <p:nvPr>
            <p:ph type="body" sz="quarter" idx="1004"/>
          </p:nvPr>
        </p:nvSpPr>
        <p:spPr/>
        <p:txBody>
          <a:bodyPr/>
          <a:lstStyle/>
          <a:p>
            <a:endParaRPr lang="nl-NL"/>
          </a:p>
        </p:txBody>
      </p:sp>
      <p:pic>
        <p:nvPicPr>
          <p:cNvPr id="10" name="Graphic 9" descr="Kunstmatige intelligentie met effen opvulling">
            <a:extLst>
              <a:ext uri="{FF2B5EF4-FFF2-40B4-BE49-F238E27FC236}">
                <a16:creationId xmlns:a16="http://schemas.microsoft.com/office/drawing/2014/main" id="{4D03C2CB-95DB-445E-9565-7FB35D594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59847" y="2902251"/>
            <a:ext cx="2266620" cy="2266620"/>
          </a:xfrm>
          <a:prstGeom prst="rect">
            <a:avLst/>
          </a:prstGeom>
        </p:spPr>
      </p:pic>
      <p:pic>
        <p:nvPicPr>
          <p:cNvPr id="12" name="Graphic 11" descr="Markering met effen opvulling">
            <a:extLst>
              <a:ext uri="{FF2B5EF4-FFF2-40B4-BE49-F238E27FC236}">
                <a16:creationId xmlns:a16="http://schemas.microsoft.com/office/drawing/2014/main" id="{9061D36A-0FC1-40EC-B4AF-919DC67348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0104" y="2901561"/>
            <a:ext cx="2268000" cy="2268000"/>
          </a:xfrm>
          <a:prstGeom prst="rect">
            <a:avLst/>
          </a:prstGeom>
        </p:spPr>
      </p:pic>
      <p:sp>
        <p:nvSpPr>
          <p:cNvPr id="15" name="Rechthoek: afgeronde hoeken 14">
            <a:extLst>
              <a:ext uri="{FF2B5EF4-FFF2-40B4-BE49-F238E27FC236}">
                <a16:creationId xmlns:a16="http://schemas.microsoft.com/office/drawing/2014/main" id="{0FD9F399-E861-4094-B8B2-E35A2124C4CA}"/>
              </a:ext>
            </a:extLst>
          </p:cNvPr>
          <p:cNvSpPr/>
          <p:nvPr/>
        </p:nvSpPr>
        <p:spPr>
          <a:xfrm>
            <a:off x="2483111" y="5375573"/>
            <a:ext cx="2069410" cy="359359"/>
          </a:xfrm>
          <a:prstGeom prst="roundRect">
            <a:avLst>
              <a:gd name="adj" fmla="val 50000"/>
            </a:avLst>
          </a:prstGeom>
          <a:noFill/>
          <a:ln w="127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AI goed</a:t>
            </a:r>
          </a:p>
        </p:txBody>
      </p:sp>
      <p:sp>
        <p:nvSpPr>
          <p:cNvPr id="16" name="Rechthoek: afgeronde hoeken 15">
            <a:extLst>
              <a:ext uri="{FF2B5EF4-FFF2-40B4-BE49-F238E27FC236}">
                <a16:creationId xmlns:a16="http://schemas.microsoft.com/office/drawing/2014/main" id="{DB47D402-AD82-4C2A-8971-04CA2C546774}"/>
              </a:ext>
            </a:extLst>
          </p:cNvPr>
          <p:cNvSpPr/>
          <p:nvPr/>
        </p:nvSpPr>
        <p:spPr>
          <a:xfrm>
            <a:off x="7658104" y="5375573"/>
            <a:ext cx="2070000" cy="359359"/>
          </a:xfrm>
          <a:prstGeom prst="roundRect">
            <a:avLst>
              <a:gd name="adj" fmla="val 50000"/>
            </a:avLst>
          </a:prstGeom>
          <a:noFill/>
          <a:ln w="127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Locatie niet</a:t>
            </a:r>
          </a:p>
        </p:txBody>
      </p:sp>
      <p:sp>
        <p:nvSpPr>
          <p:cNvPr id="20" name="Rechthoek: afgeronde hoeken 19">
            <a:extLst>
              <a:ext uri="{FF2B5EF4-FFF2-40B4-BE49-F238E27FC236}">
                <a16:creationId xmlns:a16="http://schemas.microsoft.com/office/drawing/2014/main" id="{BCC941A5-E10E-4A22-9BF4-08CFF5ABE689}"/>
              </a:ext>
            </a:extLst>
          </p:cNvPr>
          <p:cNvSpPr/>
          <p:nvPr/>
        </p:nvSpPr>
        <p:spPr>
          <a:xfrm>
            <a:off x="2141669" y="1844824"/>
            <a:ext cx="8040288" cy="590223"/>
          </a:xfrm>
          <a:prstGeom prst="roundRect">
            <a:avLst>
              <a:gd name="adj" fmla="val 50000"/>
            </a:avLst>
          </a:prstGeom>
          <a:noFill/>
          <a:ln w="127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rPr>
              <a:t>Project object herkenning met locatie bepaling via GoPro </a:t>
            </a:r>
          </a:p>
        </p:txBody>
      </p:sp>
      <p:cxnSp>
        <p:nvCxnSpPr>
          <p:cNvPr id="22" name="Rechte verbindingslijn 21">
            <a:extLst>
              <a:ext uri="{FF2B5EF4-FFF2-40B4-BE49-F238E27FC236}">
                <a16:creationId xmlns:a16="http://schemas.microsoft.com/office/drawing/2014/main" id="{B8014FE4-8913-4D31-AC4A-9CC6A1E555AE}"/>
              </a:ext>
            </a:extLst>
          </p:cNvPr>
          <p:cNvCxnSpPr/>
          <p:nvPr/>
        </p:nvCxnSpPr>
        <p:spPr>
          <a:xfrm>
            <a:off x="6161813" y="2902251"/>
            <a:ext cx="0" cy="31190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3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0EECAC2-4F8A-435E-81AC-3C3A672CF08F}"/>
              </a:ext>
            </a:extLst>
          </p:cNvPr>
          <p:cNvSpPr>
            <a:spLocks noGrp="1"/>
          </p:cNvSpPr>
          <p:nvPr>
            <p:ph type="sldNum" sz="quarter" idx="12"/>
          </p:nvPr>
        </p:nvSpPr>
        <p:spPr/>
        <p:txBody>
          <a:bodyPr/>
          <a:lstStyle/>
          <a:p>
            <a:r>
              <a:rPr lang="nl-NL" noProof="1"/>
              <a:t> </a:t>
            </a:r>
            <a:fld id="{1336C48C-F87C-4E4B-81EF-5027B17D1F61}" type="slidenum">
              <a:rPr lang="nl-NL" noProof="1" smtClean="0"/>
              <a:pPr/>
              <a:t>12</a:t>
            </a:fld>
            <a:endParaRPr lang="nl-NL" noProof="1"/>
          </a:p>
        </p:txBody>
      </p:sp>
      <p:graphicFrame>
        <p:nvGraphicFramePr>
          <p:cNvPr id="6" name="Diagram 5">
            <a:extLst>
              <a:ext uri="{FF2B5EF4-FFF2-40B4-BE49-F238E27FC236}">
                <a16:creationId xmlns:a16="http://schemas.microsoft.com/office/drawing/2014/main" id="{159D4CD9-C832-4D46-8771-8418EBBB24DB}"/>
              </a:ext>
            </a:extLst>
          </p:cNvPr>
          <p:cNvGraphicFramePr/>
          <p:nvPr>
            <p:extLst>
              <p:ext uri="{D42A27DB-BD31-4B8C-83A1-F6EECF244321}">
                <p14:modId xmlns:p14="http://schemas.microsoft.com/office/powerpoint/2010/main" val="3272413788"/>
              </p:ext>
            </p:extLst>
          </p:nvPr>
        </p:nvGraphicFramePr>
        <p:xfrm>
          <a:off x="648000" y="2250295"/>
          <a:ext cx="11027626" cy="305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F394A972-83E1-442D-BBC8-5E8B1C8E8A33}"/>
              </a:ext>
            </a:extLst>
          </p:cNvPr>
          <p:cNvSpPr>
            <a:spLocks noGrp="1"/>
          </p:cNvSpPr>
          <p:nvPr>
            <p:ph type="title"/>
          </p:nvPr>
        </p:nvSpPr>
        <p:spPr/>
        <p:txBody>
          <a:bodyPr/>
          <a:lstStyle/>
          <a:p>
            <a:r>
              <a:rPr lang="nl-NL" dirty="0"/>
              <a:t>Doelstellingen</a:t>
            </a:r>
          </a:p>
        </p:txBody>
      </p:sp>
      <p:sp>
        <p:nvSpPr>
          <p:cNvPr id="5" name="Tijdelijke aanduiding voor tekst 4">
            <a:extLst>
              <a:ext uri="{FF2B5EF4-FFF2-40B4-BE49-F238E27FC236}">
                <a16:creationId xmlns:a16="http://schemas.microsoft.com/office/drawing/2014/main" id="{529F6838-A649-42B0-8C20-062FB68F0F4E}"/>
              </a:ext>
            </a:extLst>
          </p:cNvPr>
          <p:cNvSpPr>
            <a:spLocks noGrp="1"/>
          </p:cNvSpPr>
          <p:nvPr>
            <p:ph type="body" sz="quarter" idx="1004"/>
          </p:nvPr>
        </p:nvSpPr>
        <p:spPr/>
        <p:txBody>
          <a:bodyPr/>
          <a:lstStyle/>
          <a:p>
            <a:endParaRPr lang="nl-NL"/>
          </a:p>
        </p:txBody>
      </p:sp>
    </p:spTree>
    <p:extLst>
      <p:ext uri="{BB962C8B-B14F-4D97-AF65-F5344CB8AC3E}">
        <p14:creationId xmlns:p14="http://schemas.microsoft.com/office/powerpoint/2010/main" val="20767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4786271-3AFE-4434-955A-13E5C766AA67}"/>
              </a:ext>
            </a:extLst>
          </p:cNvPr>
          <p:cNvSpPr>
            <a:spLocks noGrp="1"/>
          </p:cNvSpPr>
          <p:nvPr>
            <p:ph type="sldNum" sz="quarter" idx="12"/>
          </p:nvPr>
        </p:nvSpPr>
        <p:spPr/>
        <p:txBody>
          <a:bodyPr/>
          <a:lstStyle/>
          <a:p>
            <a:r>
              <a:rPr lang="nl-NL" noProof="1"/>
              <a:t> </a:t>
            </a:r>
            <a:fld id="{1336C48C-F87C-4E4B-81EF-5027B17D1F61}" type="slidenum">
              <a:rPr lang="nl-NL" noProof="1" smtClean="0"/>
              <a:pPr/>
              <a:t>13</a:t>
            </a:fld>
            <a:endParaRPr lang="nl-NL" noProof="1"/>
          </a:p>
        </p:txBody>
      </p:sp>
      <p:graphicFrame>
        <p:nvGraphicFramePr>
          <p:cNvPr id="8" name="Diagram 7">
            <a:extLst>
              <a:ext uri="{FF2B5EF4-FFF2-40B4-BE49-F238E27FC236}">
                <a16:creationId xmlns:a16="http://schemas.microsoft.com/office/drawing/2014/main" id="{B4F811B4-155A-47A8-9523-74EFEEDF4BFB}"/>
              </a:ext>
            </a:extLst>
          </p:cNvPr>
          <p:cNvGraphicFramePr/>
          <p:nvPr>
            <p:extLst>
              <p:ext uri="{D42A27DB-BD31-4B8C-83A1-F6EECF244321}">
                <p14:modId xmlns:p14="http://schemas.microsoft.com/office/powerpoint/2010/main" val="3970075715"/>
              </p:ext>
            </p:extLst>
          </p:nvPr>
        </p:nvGraphicFramePr>
        <p:xfrm>
          <a:off x="648000" y="1772260"/>
          <a:ext cx="11027626" cy="374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FE0BF5BA-E951-443C-962E-9D11FA00EEC4}"/>
              </a:ext>
            </a:extLst>
          </p:cNvPr>
          <p:cNvSpPr>
            <a:spLocks noGrp="1"/>
          </p:cNvSpPr>
          <p:nvPr>
            <p:ph type="title"/>
          </p:nvPr>
        </p:nvSpPr>
        <p:spPr/>
        <p:txBody>
          <a:bodyPr/>
          <a:lstStyle/>
          <a:p>
            <a:r>
              <a:rPr lang="nl-NL" dirty="0"/>
              <a:t>Business case</a:t>
            </a:r>
          </a:p>
        </p:txBody>
      </p:sp>
      <p:sp>
        <p:nvSpPr>
          <p:cNvPr id="5" name="Tijdelijke aanduiding voor tekst 4">
            <a:extLst>
              <a:ext uri="{FF2B5EF4-FFF2-40B4-BE49-F238E27FC236}">
                <a16:creationId xmlns:a16="http://schemas.microsoft.com/office/drawing/2014/main" id="{5EFAD164-A235-40BE-87E0-4C2476A4963A}"/>
              </a:ext>
            </a:extLst>
          </p:cNvPr>
          <p:cNvSpPr>
            <a:spLocks noGrp="1"/>
          </p:cNvSpPr>
          <p:nvPr>
            <p:ph type="body" sz="quarter" idx="1004"/>
          </p:nvPr>
        </p:nvSpPr>
        <p:spPr/>
        <p:txBody>
          <a:bodyPr/>
          <a:lstStyle/>
          <a:p>
            <a:endParaRPr lang="nl-NL"/>
          </a:p>
        </p:txBody>
      </p:sp>
    </p:spTree>
    <p:extLst>
      <p:ext uri="{BB962C8B-B14F-4D97-AF65-F5344CB8AC3E}">
        <p14:creationId xmlns:p14="http://schemas.microsoft.com/office/powerpoint/2010/main" val="101163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Afbeelding met tekst, persoon&#10;&#10;Automatisch gegenereerde beschrijving">
            <a:extLst>
              <a:ext uri="{FF2B5EF4-FFF2-40B4-BE49-F238E27FC236}">
                <a16:creationId xmlns:a16="http://schemas.microsoft.com/office/drawing/2014/main" id="{F1AE642C-D8B9-4475-8D59-CE63DF767FD6}"/>
              </a:ext>
            </a:extLst>
          </p:cNvPr>
          <p:cNvPicPr>
            <a:picLocks noGrp="1" noChangeAspect="1"/>
          </p:cNvPicPr>
          <p:nvPr>
            <p:ph type="pic" sz="quarter" idx="14"/>
          </p:nvPr>
        </p:nvPicPr>
        <p:blipFill>
          <a:blip r:embed="rId3"/>
          <a:srcRect l="16667" r="16667"/>
          <a:stretch>
            <a:fillRect/>
          </a:stretch>
        </p:blipFill>
        <p:spPr>
          <a:xfrm>
            <a:off x="-12815" y="0"/>
            <a:ext cx="6858000" cy="6858000"/>
          </a:xfrm>
        </p:spPr>
      </p:pic>
      <p:sp>
        <p:nvSpPr>
          <p:cNvPr id="3" name="Tijdelijke aanduiding voor tekst 2">
            <a:extLst>
              <a:ext uri="{FF2B5EF4-FFF2-40B4-BE49-F238E27FC236}">
                <a16:creationId xmlns:a16="http://schemas.microsoft.com/office/drawing/2014/main" id="{11BAA382-11BE-4DC3-BD71-34BA31BA000E}"/>
              </a:ext>
            </a:extLst>
          </p:cNvPr>
          <p:cNvSpPr>
            <a:spLocks noGrp="1"/>
          </p:cNvSpPr>
          <p:nvPr>
            <p:ph type="body" idx="1002"/>
          </p:nvPr>
        </p:nvSpPr>
        <p:spPr/>
        <p:txBody>
          <a:bodyPr/>
          <a:lstStyle/>
          <a:p>
            <a:endParaRPr lang="nl-NL"/>
          </a:p>
        </p:txBody>
      </p:sp>
      <p:sp>
        <p:nvSpPr>
          <p:cNvPr id="4" name="Tijdelijke aanduiding voor tekst 3">
            <a:extLst>
              <a:ext uri="{FF2B5EF4-FFF2-40B4-BE49-F238E27FC236}">
                <a16:creationId xmlns:a16="http://schemas.microsoft.com/office/drawing/2014/main" id="{2A863C36-C580-462E-BE40-86EDE44F23F2}"/>
              </a:ext>
            </a:extLst>
          </p:cNvPr>
          <p:cNvSpPr>
            <a:spLocks noGrp="1"/>
          </p:cNvSpPr>
          <p:nvPr>
            <p:ph type="body" idx="1001"/>
          </p:nvPr>
        </p:nvSpPr>
        <p:spPr/>
        <p:txBody>
          <a:bodyPr/>
          <a:lstStyle/>
          <a:p>
            <a:endParaRPr lang="nl-NL"/>
          </a:p>
        </p:txBody>
      </p:sp>
      <p:sp>
        <p:nvSpPr>
          <p:cNvPr id="5" name="Tijdelijke aanduiding voor tekst 4">
            <a:extLst>
              <a:ext uri="{FF2B5EF4-FFF2-40B4-BE49-F238E27FC236}">
                <a16:creationId xmlns:a16="http://schemas.microsoft.com/office/drawing/2014/main" id="{B798A897-A680-4159-8778-146E93EA568D}"/>
              </a:ext>
            </a:extLst>
          </p:cNvPr>
          <p:cNvSpPr>
            <a:spLocks noGrp="1"/>
          </p:cNvSpPr>
          <p:nvPr>
            <p:ph type="body" idx="1000"/>
          </p:nvPr>
        </p:nvSpPr>
        <p:spPr/>
        <p:txBody>
          <a:bodyPr/>
          <a:lstStyle/>
          <a:p>
            <a:endParaRPr lang="nl-NL"/>
          </a:p>
        </p:txBody>
      </p:sp>
      <p:sp>
        <p:nvSpPr>
          <p:cNvPr id="6" name="Tijdelijke aanduiding voor dianummer 5">
            <a:extLst>
              <a:ext uri="{FF2B5EF4-FFF2-40B4-BE49-F238E27FC236}">
                <a16:creationId xmlns:a16="http://schemas.microsoft.com/office/drawing/2014/main" id="{A8E87614-CD84-4FB9-B160-E3D7D3005A1B}"/>
              </a:ext>
            </a:extLst>
          </p:cNvPr>
          <p:cNvSpPr>
            <a:spLocks noGrp="1"/>
          </p:cNvSpPr>
          <p:nvPr>
            <p:ph type="sldNum" sz="quarter" idx="12"/>
          </p:nvPr>
        </p:nvSpPr>
        <p:spPr/>
        <p:txBody>
          <a:bodyPr/>
          <a:lstStyle/>
          <a:p>
            <a:r>
              <a:rPr lang="nl-NL" noProof="1"/>
              <a:t> </a:t>
            </a:r>
            <a:fld id="{1336C48C-F87C-4E4B-81EF-5027B17D1F61}" type="slidenum">
              <a:rPr lang="nl-NL" noProof="1" smtClean="0"/>
              <a:pPr/>
              <a:t>14</a:t>
            </a:fld>
            <a:endParaRPr lang="nl-NL" noProof="1"/>
          </a:p>
        </p:txBody>
      </p:sp>
      <p:sp>
        <p:nvSpPr>
          <p:cNvPr id="7" name="Tijdelijke aanduiding voor tekst 6">
            <a:extLst>
              <a:ext uri="{FF2B5EF4-FFF2-40B4-BE49-F238E27FC236}">
                <a16:creationId xmlns:a16="http://schemas.microsoft.com/office/drawing/2014/main" id="{E083A469-39D0-41BD-A90C-04776634F711}"/>
              </a:ext>
            </a:extLst>
          </p:cNvPr>
          <p:cNvSpPr>
            <a:spLocks noGrp="1"/>
          </p:cNvSpPr>
          <p:nvPr>
            <p:ph type="body" sz="quarter" idx="13"/>
          </p:nvPr>
        </p:nvSpPr>
        <p:spPr/>
        <p:txBody>
          <a:bodyPr/>
          <a:lstStyle/>
          <a:p>
            <a:r>
              <a:rPr lang="nl-NL" dirty="0"/>
              <a:t>Hoofdstuk 3</a:t>
            </a:r>
          </a:p>
        </p:txBody>
      </p:sp>
      <p:sp>
        <p:nvSpPr>
          <p:cNvPr id="8" name="Titel 7">
            <a:extLst>
              <a:ext uri="{FF2B5EF4-FFF2-40B4-BE49-F238E27FC236}">
                <a16:creationId xmlns:a16="http://schemas.microsoft.com/office/drawing/2014/main" id="{FBE60425-D895-4BB8-B0E3-0D6C4215F637}"/>
              </a:ext>
            </a:extLst>
          </p:cNvPr>
          <p:cNvSpPr>
            <a:spLocks noGrp="1"/>
          </p:cNvSpPr>
          <p:nvPr>
            <p:ph type="title"/>
          </p:nvPr>
        </p:nvSpPr>
        <p:spPr/>
        <p:txBody>
          <a:bodyPr/>
          <a:lstStyle/>
          <a:p>
            <a:r>
              <a:rPr lang="nl-NL" dirty="0"/>
              <a:t>Planning</a:t>
            </a:r>
          </a:p>
        </p:txBody>
      </p:sp>
      <p:sp>
        <p:nvSpPr>
          <p:cNvPr id="9" name="Tijdelijke aanduiding voor tekst 8">
            <a:extLst>
              <a:ext uri="{FF2B5EF4-FFF2-40B4-BE49-F238E27FC236}">
                <a16:creationId xmlns:a16="http://schemas.microsoft.com/office/drawing/2014/main" id="{EFB477C0-4617-4B2A-B144-66044D102F9E}"/>
              </a:ext>
            </a:extLst>
          </p:cNvPr>
          <p:cNvSpPr>
            <a:spLocks noGrp="1"/>
          </p:cNvSpPr>
          <p:nvPr>
            <p:ph type="body" sz="quarter" idx="1004"/>
          </p:nvPr>
        </p:nvSpPr>
        <p:spPr/>
        <p:txBody>
          <a:bodyPr/>
          <a:lstStyle/>
          <a:p>
            <a:endParaRPr lang="nl-NL"/>
          </a:p>
        </p:txBody>
      </p:sp>
    </p:spTree>
    <p:extLst>
      <p:ext uri="{BB962C8B-B14F-4D97-AF65-F5344CB8AC3E}">
        <p14:creationId xmlns:p14="http://schemas.microsoft.com/office/powerpoint/2010/main" val="384454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35C6E1A-3653-4B07-A140-44F4BCAB5666}"/>
              </a:ext>
            </a:extLst>
          </p:cNvPr>
          <p:cNvPicPr>
            <a:picLocks noChangeAspect="1"/>
          </p:cNvPicPr>
          <p:nvPr/>
        </p:nvPicPr>
        <p:blipFill rotWithShape="1">
          <a:blip r:embed="rId3"/>
          <a:srcRect l="1793" r="42938"/>
          <a:stretch/>
        </p:blipFill>
        <p:spPr>
          <a:xfrm>
            <a:off x="7019811" y="10"/>
            <a:ext cx="5174463" cy="6857990"/>
          </a:xfrm>
          <a:prstGeom prst="rect">
            <a:avLst/>
          </a:prstGeom>
          <a:noFill/>
        </p:spPr>
      </p:pic>
      <p:graphicFrame>
        <p:nvGraphicFramePr>
          <p:cNvPr id="8" name="Diagram 7">
            <a:extLst>
              <a:ext uri="{FF2B5EF4-FFF2-40B4-BE49-F238E27FC236}">
                <a16:creationId xmlns:a16="http://schemas.microsoft.com/office/drawing/2014/main" id="{F70A9F7B-CA67-46A8-82D6-530C4FB673BC}"/>
              </a:ext>
            </a:extLst>
          </p:cNvPr>
          <p:cNvGraphicFramePr/>
          <p:nvPr>
            <p:extLst>
              <p:ext uri="{D42A27DB-BD31-4B8C-83A1-F6EECF244321}">
                <p14:modId xmlns:p14="http://schemas.microsoft.com/office/powerpoint/2010/main" val="2371052728"/>
              </p:ext>
            </p:extLst>
          </p:nvPr>
        </p:nvGraphicFramePr>
        <p:xfrm>
          <a:off x="480062" y="1556792"/>
          <a:ext cx="6203875" cy="4437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el 3">
            <a:extLst>
              <a:ext uri="{FF2B5EF4-FFF2-40B4-BE49-F238E27FC236}">
                <a16:creationId xmlns:a16="http://schemas.microsoft.com/office/drawing/2014/main" id="{BEC6907A-AD64-4116-AB9A-3408070D9CC4}"/>
              </a:ext>
            </a:extLst>
          </p:cNvPr>
          <p:cNvSpPr>
            <a:spLocks noGrp="1"/>
          </p:cNvSpPr>
          <p:nvPr>
            <p:ph type="title"/>
          </p:nvPr>
        </p:nvSpPr>
        <p:spPr>
          <a:xfrm>
            <a:off x="648000" y="592225"/>
            <a:ext cx="5868000" cy="1143000"/>
          </a:xfrm>
        </p:spPr>
        <p:txBody>
          <a:bodyPr anchor="t">
            <a:normAutofit/>
          </a:bodyPr>
          <a:lstStyle/>
          <a:p>
            <a:r>
              <a:rPr lang="nl-NL" dirty="0"/>
              <a:t>Stappen per Fase</a:t>
            </a:r>
          </a:p>
        </p:txBody>
      </p:sp>
      <p:sp>
        <p:nvSpPr>
          <p:cNvPr id="2" name="Tijdelijke aanduiding voor dianummer 1" hidden="1">
            <a:extLst>
              <a:ext uri="{FF2B5EF4-FFF2-40B4-BE49-F238E27FC236}">
                <a16:creationId xmlns:a16="http://schemas.microsoft.com/office/drawing/2014/main" id="{A750DD74-E910-4AA8-8B90-6CB16680C705}"/>
              </a:ext>
            </a:extLst>
          </p:cNvPr>
          <p:cNvSpPr>
            <a:spLocks noGrp="1"/>
          </p:cNvSpPr>
          <p:nvPr>
            <p:ph type="sldNum" sz="quarter" idx="4294967295"/>
          </p:nvPr>
        </p:nvSpPr>
        <p:spPr>
          <a:xfrm>
            <a:off x="11157644" y="6335897"/>
            <a:ext cx="517982" cy="252000"/>
          </a:xfrm>
        </p:spPr>
        <p:txBody>
          <a:bodyPr/>
          <a:lstStyle/>
          <a:p>
            <a:pPr>
              <a:spcAft>
                <a:spcPts val="600"/>
              </a:spcAft>
            </a:pPr>
            <a:r>
              <a:rPr lang="nl-NL" noProof="1"/>
              <a:t> </a:t>
            </a:r>
            <a:fld id="{1336C48C-F87C-4E4B-81EF-5027B17D1F61}" type="slidenum">
              <a:rPr lang="nl-NL" noProof="1" smtClean="0"/>
              <a:pPr>
                <a:spcAft>
                  <a:spcPts val="600"/>
                </a:spcAft>
              </a:pPr>
              <a:t>15</a:t>
            </a:fld>
            <a:endParaRPr lang="nl-NL" noProof="1"/>
          </a:p>
        </p:txBody>
      </p:sp>
    </p:spTree>
    <p:extLst>
      <p:ext uri="{BB962C8B-B14F-4D97-AF65-F5344CB8AC3E}">
        <p14:creationId xmlns:p14="http://schemas.microsoft.com/office/powerpoint/2010/main" val="229032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Afbeelding met tekst, kantoorartikelen, document&#10;&#10;Automatisch gegenereerde beschrijving">
            <a:extLst>
              <a:ext uri="{FF2B5EF4-FFF2-40B4-BE49-F238E27FC236}">
                <a16:creationId xmlns:a16="http://schemas.microsoft.com/office/drawing/2014/main" id="{38FF583D-5F6E-4F91-82E9-BCC8B3AB8BF2}"/>
              </a:ext>
            </a:extLst>
          </p:cNvPr>
          <p:cNvPicPr>
            <a:picLocks noGrp="1" noChangeAspect="1"/>
          </p:cNvPicPr>
          <p:nvPr>
            <p:ph type="pic" sz="quarter" idx="14"/>
          </p:nvPr>
        </p:nvPicPr>
        <p:blipFill>
          <a:blip r:embed="rId3"/>
          <a:srcRect l="16886" r="16886"/>
          <a:stretch>
            <a:fillRect/>
          </a:stretch>
        </p:blipFill>
        <p:spPr>
          <a:xfrm>
            <a:off x="5519936" y="0"/>
            <a:ext cx="6858000" cy="6858000"/>
          </a:xfrm>
        </p:spPr>
      </p:pic>
      <p:sp>
        <p:nvSpPr>
          <p:cNvPr id="3" name="Tijdelijke aanduiding voor tekst 2">
            <a:extLst>
              <a:ext uri="{FF2B5EF4-FFF2-40B4-BE49-F238E27FC236}">
                <a16:creationId xmlns:a16="http://schemas.microsoft.com/office/drawing/2014/main" id="{2AAA1809-AB95-4EE0-9B23-0E9E876A3413}"/>
              </a:ext>
            </a:extLst>
          </p:cNvPr>
          <p:cNvSpPr>
            <a:spLocks noGrp="1"/>
          </p:cNvSpPr>
          <p:nvPr>
            <p:ph type="body" idx="1002"/>
          </p:nvPr>
        </p:nvSpPr>
        <p:spPr/>
        <p:txBody>
          <a:bodyPr/>
          <a:lstStyle/>
          <a:p>
            <a:endParaRPr lang="nl-NL"/>
          </a:p>
        </p:txBody>
      </p:sp>
      <p:sp>
        <p:nvSpPr>
          <p:cNvPr id="4" name="Tijdelijke aanduiding voor tekst 3">
            <a:extLst>
              <a:ext uri="{FF2B5EF4-FFF2-40B4-BE49-F238E27FC236}">
                <a16:creationId xmlns:a16="http://schemas.microsoft.com/office/drawing/2014/main" id="{A20A92A5-3614-48FB-9923-02700272A46E}"/>
              </a:ext>
            </a:extLst>
          </p:cNvPr>
          <p:cNvSpPr>
            <a:spLocks noGrp="1"/>
          </p:cNvSpPr>
          <p:nvPr>
            <p:ph type="body" idx="1001"/>
          </p:nvPr>
        </p:nvSpPr>
        <p:spPr/>
        <p:txBody>
          <a:bodyPr/>
          <a:lstStyle/>
          <a:p>
            <a:endParaRPr lang="nl-NL"/>
          </a:p>
        </p:txBody>
      </p:sp>
      <p:sp>
        <p:nvSpPr>
          <p:cNvPr id="5" name="Tijdelijke aanduiding voor tekst 4">
            <a:extLst>
              <a:ext uri="{FF2B5EF4-FFF2-40B4-BE49-F238E27FC236}">
                <a16:creationId xmlns:a16="http://schemas.microsoft.com/office/drawing/2014/main" id="{88BE77D0-1B84-408C-9FAC-8CD7EBADF60B}"/>
              </a:ext>
            </a:extLst>
          </p:cNvPr>
          <p:cNvSpPr>
            <a:spLocks noGrp="1"/>
          </p:cNvSpPr>
          <p:nvPr>
            <p:ph type="body" idx="1000"/>
          </p:nvPr>
        </p:nvSpPr>
        <p:spPr/>
        <p:txBody>
          <a:bodyPr/>
          <a:lstStyle/>
          <a:p>
            <a:endParaRPr lang="nl-NL"/>
          </a:p>
        </p:txBody>
      </p:sp>
      <p:sp>
        <p:nvSpPr>
          <p:cNvPr id="6" name="Tijdelijke aanduiding voor dianummer 5">
            <a:extLst>
              <a:ext uri="{FF2B5EF4-FFF2-40B4-BE49-F238E27FC236}">
                <a16:creationId xmlns:a16="http://schemas.microsoft.com/office/drawing/2014/main" id="{0945D8AD-2A66-4C30-93FD-A60E42EB6D84}"/>
              </a:ext>
            </a:extLst>
          </p:cNvPr>
          <p:cNvSpPr>
            <a:spLocks noGrp="1"/>
          </p:cNvSpPr>
          <p:nvPr>
            <p:ph type="sldNum" sz="quarter" idx="12"/>
          </p:nvPr>
        </p:nvSpPr>
        <p:spPr/>
        <p:txBody>
          <a:bodyPr/>
          <a:lstStyle/>
          <a:p>
            <a:r>
              <a:rPr lang="nl-NL" noProof="1"/>
              <a:t> </a:t>
            </a:r>
            <a:fld id="{1336C48C-F87C-4E4B-81EF-5027B17D1F61}" type="slidenum">
              <a:rPr lang="nl-NL" noProof="1" smtClean="0"/>
              <a:pPr/>
              <a:t>16</a:t>
            </a:fld>
            <a:endParaRPr lang="nl-NL" noProof="1"/>
          </a:p>
        </p:txBody>
      </p:sp>
      <p:sp>
        <p:nvSpPr>
          <p:cNvPr id="7" name="Tijdelijke aanduiding voor tekst 6">
            <a:extLst>
              <a:ext uri="{FF2B5EF4-FFF2-40B4-BE49-F238E27FC236}">
                <a16:creationId xmlns:a16="http://schemas.microsoft.com/office/drawing/2014/main" id="{7B46359D-4826-486E-8B83-FBD396220EF1}"/>
              </a:ext>
            </a:extLst>
          </p:cNvPr>
          <p:cNvSpPr>
            <a:spLocks noGrp="1"/>
          </p:cNvSpPr>
          <p:nvPr>
            <p:ph type="body" sz="quarter" idx="13"/>
          </p:nvPr>
        </p:nvSpPr>
        <p:spPr>
          <a:xfrm>
            <a:off x="281640" y="2381557"/>
            <a:ext cx="4392000" cy="432000"/>
          </a:xfrm>
        </p:spPr>
        <p:txBody>
          <a:bodyPr/>
          <a:lstStyle/>
          <a:p>
            <a:r>
              <a:rPr lang="nl-NL" dirty="0"/>
              <a:t>Hoofdstuk 4</a:t>
            </a:r>
          </a:p>
        </p:txBody>
      </p:sp>
      <p:sp>
        <p:nvSpPr>
          <p:cNvPr id="8" name="Titel 7">
            <a:extLst>
              <a:ext uri="{FF2B5EF4-FFF2-40B4-BE49-F238E27FC236}">
                <a16:creationId xmlns:a16="http://schemas.microsoft.com/office/drawing/2014/main" id="{3F4BE5DD-AD5D-426D-8FAF-D4D2175FBDD2}"/>
              </a:ext>
            </a:extLst>
          </p:cNvPr>
          <p:cNvSpPr>
            <a:spLocks noGrp="1"/>
          </p:cNvSpPr>
          <p:nvPr>
            <p:ph type="title"/>
          </p:nvPr>
        </p:nvSpPr>
        <p:spPr>
          <a:xfrm>
            <a:off x="281640" y="3030612"/>
            <a:ext cx="5238296" cy="2808000"/>
          </a:xfrm>
        </p:spPr>
        <p:txBody>
          <a:bodyPr/>
          <a:lstStyle/>
          <a:p>
            <a:r>
              <a:rPr lang="nl-NL" sz="3600" dirty="0"/>
              <a:t>Informatieverzameling </a:t>
            </a:r>
            <a:br>
              <a:rPr lang="nl-NL" sz="3600" dirty="0"/>
            </a:br>
            <a:r>
              <a:rPr lang="nl-NL" sz="3600" dirty="0"/>
              <a:t>en rapportering</a:t>
            </a:r>
          </a:p>
        </p:txBody>
      </p:sp>
      <p:sp>
        <p:nvSpPr>
          <p:cNvPr id="9" name="Tijdelijke aanduiding voor tekst 8">
            <a:extLst>
              <a:ext uri="{FF2B5EF4-FFF2-40B4-BE49-F238E27FC236}">
                <a16:creationId xmlns:a16="http://schemas.microsoft.com/office/drawing/2014/main" id="{7C890410-45D7-41A5-9F07-478D14D4C8F9}"/>
              </a:ext>
            </a:extLst>
          </p:cNvPr>
          <p:cNvSpPr>
            <a:spLocks noGrp="1"/>
          </p:cNvSpPr>
          <p:nvPr>
            <p:ph type="body" sz="quarter" idx="1004"/>
          </p:nvPr>
        </p:nvSpPr>
        <p:spPr/>
        <p:txBody>
          <a:bodyPr/>
          <a:lstStyle/>
          <a:p>
            <a:endParaRPr lang="nl-NL"/>
          </a:p>
        </p:txBody>
      </p:sp>
    </p:spTree>
    <p:extLst>
      <p:ext uri="{BB962C8B-B14F-4D97-AF65-F5344CB8AC3E}">
        <p14:creationId xmlns:p14="http://schemas.microsoft.com/office/powerpoint/2010/main" val="10478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40B2F39-E259-49F6-9801-D56EBD1F7EE8}"/>
              </a:ext>
            </a:extLst>
          </p:cNvPr>
          <p:cNvSpPr>
            <a:spLocks noGrp="1"/>
          </p:cNvSpPr>
          <p:nvPr>
            <p:ph type="sldNum" sz="quarter" idx="17"/>
          </p:nvPr>
        </p:nvSpPr>
        <p:spPr>
          <a:xfrm>
            <a:off x="11157644" y="6335897"/>
            <a:ext cx="517982" cy="252000"/>
          </a:xfrm>
        </p:spPr>
        <p:txBody>
          <a:bodyPr anchor="t">
            <a:normAutofit/>
          </a:bodyPr>
          <a:lstStyle/>
          <a:p>
            <a:pPr>
              <a:spcAft>
                <a:spcPts val="600"/>
              </a:spcAft>
            </a:pPr>
            <a:r>
              <a:rPr lang="nl-NL" noProof="1"/>
              <a:t> </a:t>
            </a:r>
            <a:fld id="{1336C48C-F87C-4E4B-81EF-5027B17D1F61}" type="slidenum">
              <a:rPr lang="nl-NL" noProof="1" smtClean="0"/>
              <a:pPr>
                <a:spcAft>
                  <a:spcPts val="600"/>
                </a:spcAft>
              </a:pPr>
              <a:t>17</a:t>
            </a:fld>
            <a:endParaRPr lang="nl-NL" noProof="1"/>
          </a:p>
        </p:txBody>
      </p:sp>
      <p:pic>
        <p:nvPicPr>
          <p:cNvPr id="2050" name="Picture 2" descr="Azure DevOps - jouw volledige ontwikkelstraat in de Cloud | Delta-N">
            <a:extLst>
              <a:ext uri="{FF2B5EF4-FFF2-40B4-BE49-F238E27FC236}">
                <a16:creationId xmlns:a16="http://schemas.microsoft.com/office/drawing/2014/main" id="{756BBD70-A648-4E72-93A5-EF7DBD73D0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0540" y="2250000"/>
            <a:ext cx="5346078" cy="3060629"/>
          </a:xfrm>
          <a:prstGeom prst="rect">
            <a:avLst/>
          </a:prstGeom>
          <a:solidFill>
            <a:srgbClr val="FFFFFF"/>
          </a:solidFill>
        </p:spPr>
      </p:pic>
      <p:sp>
        <p:nvSpPr>
          <p:cNvPr id="3" name="Tijdelijke aanduiding voor tekst 2">
            <a:extLst>
              <a:ext uri="{FF2B5EF4-FFF2-40B4-BE49-F238E27FC236}">
                <a16:creationId xmlns:a16="http://schemas.microsoft.com/office/drawing/2014/main" id="{2233E567-2F15-428D-8174-F89F68AE0828}"/>
              </a:ext>
            </a:extLst>
          </p:cNvPr>
          <p:cNvSpPr>
            <a:spLocks noGrp="1"/>
          </p:cNvSpPr>
          <p:nvPr>
            <p:ph sz="quarter" idx="13"/>
          </p:nvPr>
        </p:nvSpPr>
        <p:spPr>
          <a:xfrm>
            <a:off x="624002" y="2250000"/>
            <a:ext cx="5346000" cy="3744000"/>
          </a:xfrm>
        </p:spPr>
        <p:txBody>
          <a:bodyPr>
            <a:normAutofit/>
          </a:bodyPr>
          <a:lstStyle/>
          <a:p>
            <a:pPr>
              <a:spcAft>
                <a:spcPts val="600"/>
              </a:spcAft>
            </a:pPr>
            <a:r>
              <a:rPr lang="nl-NL" dirty="0"/>
              <a:t>Wekelijks verslag (Logboek)</a:t>
            </a:r>
          </a:p>
          <a:p>
            <a:pPr>
              <a:spcAft>
                <a:spcPts val="600"/>
              </a:spcAft>
            </a:pPr>
            <a:endParaRPr lang="nl-NL" dirty="0"/>
          </a:p>
          <a:p>
            <a:pPr>
              <a:spcAft>
                <a:spcPts val="600"/>
              </a:spcAft>
            </a:pPr>
            <a:r>
              <a:rPr lang="nl-NL" dirty="0"/>
              <a:t>Dagelijkse stand-up meeting</a:t>
            </a:r>
          </a:p>
          <a:p>
            <a:pPr>
              <a:spcAft>
                <a:spcPts val="600"/>
              </a:spcAft>
            </a:pPr>
            <a:endParaRPr lang="nl-NL" dirty="0"/>
          </a:p>
          <a:p>
            <a:pPr>
              <a:spcAft>
                <a:spcPts val="600"/>
              </a:spcAft>
            </a:pPr>
            <a:r>
              <a:rPr lang="nl-NL" dirty="0" err="1"/>
              <a:t>Azure</a:t>
            </a:r>
            <a:r>
              <a:rPr lang="nl-NL" dirty="0"/>
              <a:t> </a:t>
            </a:r>
            <a:r>
              <a:rPr lang="nl-NL" dirty="0" err="1"/>
              <a:t>DevOps</a:t>
            </a:r>
            <a:endParaRPr lang="nl-NL" dirty="0"/>
          </a:p>
        </p:txBody>
      </p:sp>
      <p:sp>
        <p:nvSpPr>
          <p:cNvPr id="4" name="Titel 3">
            <a:extLst>
              <a:ext uri="{FF2B5EF4-FFF2-40B4-BE49-F238E27FC236}">
                <a16:creationId xmlns:a16="http://schemas.microsoft.com/office/drawing/2014/main" id="{89E4FBE0-8F90-4E8E-A5BA-9646F0EE89F2}"/>
              </a:ext>
            </a:extLst>
          </p:cNvPr>
          <p:cNvSpPr>
            <a:spLocks noGrp="1"/>
          </p:cNvSpPr>
          <p:nvPr>
            <p:ph type="title"/>
          </p:nvPr>
        </p:nvSpPr>
        <p:spPr>
          <a:xfrm>
            <a:off x="648000" y="592225"/>
            <a:ext cx="11027626" cy="1143000"/>
          </a:xfrm>
        </p:spPr>
        <p:txBody>
          <a:bodyPr anchor="t">
            <a:normAutofit/>
          </a:bodyPr>
          <a:lstStyle/>
          <a:p>
            <a:r>
              <a:rPr lang="nl-NL"/>
              <a:t>Informatie verzameling en rapportering</a:t>
            </a:r>
          </a:p>
        </p:txBody>
      </p:sp>
    </p:spTree>
    <p:extLst>
      <p:ext uri="{BB962C8B-B14F-4D97-AF65-F5344CB8AC3E}">
        <p14:creationId xmlns:p14="http://schemas.microsoft.com/office/powerpoint/2010/main" val="11534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4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D22A95C-A210-4186-B25C-AA5B9C311797}"/>
              </a:ext>
            </a:extLst>
          </p:cNvPr>
          <p:cNvSpPr>
            <a:spLocks noGrp="1"/>
          </p:cNvSpPr>
          <p:nvPr>
            <p:ph idx="1"/>
          </p:nvPr>
        </p:nvSpPr>
        <p:spPr>
          <a:xfrm>
            <a:off x="670384" y="1268760"/>
            <a:ext cx="4273488" cy="4803423"/>
          </a:xfrm>
        </p:spPr>
        <p:txBody>
          <a:bodyPr/>
          <a:lstStyle/>
          <a:p>
            <a:r>
              <a:rPr lang="nl-NL" sz="1600" b="1" dirty="0"/>
              <a:t>Hoofdstuk 1: Stagebedrijf</a:t>
            </a:r>
            <a:r>
              <a:rPr lang="nl-NL" sz="1800" b="1" dirty="0"/>
              <a:t> </a:t>
            </a:r>
          </a:p>
          <a:p>
            <a:pPr lvl="8">
              <a:buFont typeface="Courier New" panose="02070309020205020404" pitchFamily="49" charset="0"/>
              <a:buChar char="o"/>
            </a:pPr>
            <a:r>
              <a:rPr lang="nl-NL" sz="1400" dirty="0"/>
              <a:t>Voorstelling bedrijf</a:t>
            </a:r>
          </a:p>
          <a:p>
            <a:pPr lvl="8">
              <a:buFont typeface="Courier New" panose="02070309020205020404" pitchFamily="49" charset="0"/>
              <a:buChar char="o"/>
            </a:pPr>
            <a:r>
              <a:rPr lang="nl-NL" sz="1400" dirty="0"/>
              <a:t>Kernwaarden</a:t>
            </a:r>
          </a:p>
          <a:p>
            <a:pPr lvl="8">
              <a:buFont typeface="Courier New" panose="02070309020205020404" pitchFamily="49" charset="0"/>
              <a:buChar char="o"/>
            </a:pPr>
            <a:r>
              <a:rPr lang="nl-NL" sz="1400" dirty="0"/>
              <a:t>business proposities</a:t>
            </a:r>
          </a:p>
          <a:p>
            <a:pPr lvl="8">
              <a:buFont typeface="Courier New" panose="02070309020205020404" pitchFamily="49" charset="0"/>
              <a:buChar char="o"/>
            </a:pPr>
            <a:r>
              <a:rPr lang="nl-NL" sz="1400" dirty="0"/>
              <a:t>The Ordina business units </a:t>
            </a:r>
          </a:p>
          <a:p>
            <a:pPr lvl="8"/>
            <a:endParaRPr lang="nl-NL" sz="1200" dirty="0"/>
          </a:p>
          <a:p>
            <a:r>
              <a:rPr lang="nl-NL" sz="1600" b="1" dirty="0"/>
              <a:t>Hoofdstuk 2: Opdracht</a:t>
            </a:r>
          </a:p>
          <a:p>
            <a:pPr lvl="1">
              <a:buFont typeface="Courier New" panose="02070309020205020404" pitchFamily="49" charset="0"/>
              <a:buChar char="o"/>
            </a:pPr>
            <a:r>
              <a:rPr lang="nl-NL" sz="1400" dirty="0"/>
              <a:t>Aanleiding en achtergrond</a:t>
            </a:r>
          </a:p>
          <a:p>
            <a:pPr lvl="1">
              <a:buFont typeface="Courier New" panose="02070309020205020404" pitchFamily="49" charset="0"/>
              <a:buChar char="o"/>
            </a:pPr>
            <a:r>
              <a:rPr lang="nl-NL" sz="1400" dirty="0"/>
              <a:t>Doelstellingen</a:t>
            </a:r>
          </a:p>
          <a:p>
            <a:pPr lvl="1">
              <a:buFont typeface="Courier New" panose="02070309020205020404" pitchFamily="49" charset="0"/>
              <a:buChar char="o"/>
            </a:pPr>
            <a:r>
              <a:rPr lang="nl-NL" sz="1400" dirty="0"/>
              <a:t>Business case</a:t>
            </a:r>
          </a:p>
          <a:p>
            <a:pPr lvl="1"/>
            <a:endParaRPr lang="nl-NL" sz="1200" dirty="0"/>
          </a:p>
          <a:p>
            <a:r>
              <a:rPr lang="nl-NL" sz="1600" b="1" dirty="0"/>
              <a:t>Hoofdstuk 3: Planning</a:t>
            </a:r>
          </a:p>
          <a:p>
            <a:pPr lvl="1">
              <a:buFont typeface="Courier New" panose="02070309020205020404" pitchFamily="49" charset="0"/>
              <a:buChar char="o"/>
            </a:pPr>
            <a:r>
              <a:rPr lang="nl-NL" sz="1400" dirty="0"/>
              <a:t>Stappen per fase</a:t>
            </a:r>
          </a:p>
          <a:p>
            <a:pPr lvl="1"/>
            <a:endParaRPr lang="nl-NL" sz="1200" dirty="0"/>
          </a:p>
          <a:p>
            <a:r>
              <a:rPr lang="nl-NL" sz="1600" b="1" dirty="0"/>
              <a:t>Hoofdstuk 4: Informatieverzameling en rapportering</a:t>
            </a:r>
          </a:p>
          <a:p>
            <a:pPr marL="0" indent="0">
              <a:buNone/>
            </a:pPr>
            <a:endParaRPr lang="nl-NL" sz="2000" dirty="0"/>
          </a:p>
        </p:txBody>
      </p:sp>
      <p:sp>
        <p:nvSpPr>
          <p:cNvPr id="3" name="Titel 2">
            <a:extLst>
              <a:ext uri="{FF2B5EF4-FFF2-40B4-BE49-F238E27FC236}">
                <a16:creationId xmlns:a16="http://schemas.microsoft.com/office/drawing/2014/main" id="{98C1C636-4B2D-48B6-9D67-E3714B572167}"/>
              </a:ext>
            </a:extLst>
          </p:cNvPr>
          <p:cNvSpPr>
            <a:spLocks noGrp="1"/>
          </p:cNvSpPr>
          <p:nvPr>
            <p:ph type="title"/>
          </p:nvPr>
        </p:nvSpPr>
        <p:spPr/>
        <p:txBody>
          <a:bodyPr/>
          <a:lstStyle/>
          <a:p>
            <a:r>
              <a:rPr lang="nl-NL" dirty="0"/>
              <a:t>Inhoudsopgave</a:t>
            </a:r>
          </a:p>
        </p:txBody>
      </p:sp>
      <p:sp>
        <p:nvSpPr>
          <p:cNvPr id="4" name="Tijdelijke aanduiding voor tekst 3">
            <a:extLst>
              <a:ext uri="{FF2B5EF4-FFF2-40B4-BE49-F238E27FC236}">
                <a16:creationId xmlns:a16="http://schemas.microsoft.com/office/drawing/2014/main" id="{CE85F04B-0769-41DE-988E-E765945F9EF9}"/>
              </a:ext>
            </a:extLst>
          </p:cNvPr>
          <p:cNvSpPr>
            <a:spLocks noGrp="1"/>
          </p:cNvSpPr>
          <p:nvPr>
            <p:ph type="body" sz="quarter" idx="1004"/>
          </p:nvPr>
        </p:nvSpPr>
        <p:spPr/>
        <p:txBody>
          <a:bodyPr/>
          <a:lstStyle/>
          <a:p>
            <a:endParaRPr lang="nl-NL"/>
          </a:p>
        </p:txBody>
      </p:sp>
    </p:spTree>
    <p:extLst>
      <p:ext uri="{BB962C8B-B14F-4D97-AF65-F5344CB8AC3E}">
        <p14:creationId xmlns:p14="http://schemas.microsoft.com/office/powerpoint/2010/main" val="37725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Locatie Nieuwegein | Ordina | Ahead of Change">
            <a:extLst>
              <a:ext uri="{FF2B5EF4-FFF2-40B4-BE49-F238E27FC236}">
                <a16:creationId xmlns:a16="http://schemas.microsoft.com/office/drawing/2014/main" id="{975ACDD0-378D-4043-BE0C-AD067E963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5" r="16650"/>
          <a:stretch/>
        </p:blipFill>
        <p:spPr bwMode="auto">
          <a:xfrm>
            <a:off x="0" y="0"/>
            <a:ext cx="6504548" cy="68651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 Placeholder 2">
            <a:extLst>
              <a:ext uri="{FF2B5EF4-FFF2-40B4-BE49-F238E27FC236}">
                <a16:creationId xmlns:a16="http://schemas.microsoft.com/office/drawing/2014/main" id="{BB24ED49-AFBF-61C5-8305-D2536BC70183}"/>
              </a:ext>
            </a:extLst>
          </p:cNvPr>
          <p:cNvSpPr>
            <a:spLocks noGrp="1"/>
          </p:cNvSpPr>
          <p:nvPr>
            <p:ph type="body" idx="1002"/>
          </p:nvPr>
        </p:nvSpPr>
        <p:spPr>
          <a:xfrm>
            <a:off x="-12815" y="6106308"/>
            <a:ext cx="1386154" cy="305949"/>
          </a:xfrm>
        </p:spPr>
        <p:txBody>
          <a:bodyPr/>
          <a:lstStyle/>
          <a:p>
            <a:endParaRPr lang="en-US" dirty="0"/>
          </a:p>
        </p:txBody>
      </p:sp>
      <p:sp>
        <p:nvSpPr>
          <p:cNvPr id="77" name="Text Placeholder 3">
            <a:extLst>
              <a:ext uri="{FF2B5EF4-FFF2-40B4-BE49-F238E27FC236}">
                <a16:creationId xmlns:a16="http://schemas.microsoft.com/office/drawing/2014/main" id="{D72E1CC9-2189-D397-A136-E94540051A7D}"/>
              </a:ext>
            </a:extLst>
          </p:cNvPr>
          <p:cNvSpPr>
            <a:spLocks noGrp="1"/>
          </p:cNvSpPr>
          <p:nvPr>
            <p:ph type="body" idx="1001"/>
          </p:nvPr>
        </p:nvSpPr>
        <p:spPr>
          <a:xfrm>
            <a:off x="166115" y="6136130"/>
            <a:ext cx="1065847" cy="236365"/>
          </a:xfrm>
        </p:spPr>
        <p:txBody>
          <a:bodyPr/>
          <a:lstStyle/>
          <a:p>
            <a:endParaRPr lang="en-US" dirty="0"/>
          </a:p>
        </p:txBody>
      </p:sp>
      <p:sp>
        <p:nvSpPr>
          <p:cNvPr id="79" name="Text Placeholder 4">
            <a:extLst>
              <a:ext uri="{FF2B5EF4-FFF2-40B4-BE49-F238E27FC236}">
                <a16:creationId xmlns:a16="http://schemas.microsoft.com/office/drawing/2014/main" id="{B9891F07-7AA4-1586-DA4B-3F9575DDB0BF}"/>
              </a:ext>
            </a:extLst>
          </p:cNvPr>
          <p:cNvSpPr>
            <a:spLocks noGrp="1"/>
          </p:cNvSpPr>
          <p:nvPr>
            <p:ph type="body" idx="1000"/>
          </p:nvPr>
        </p:nvSpPr>
        <p:spPr>
          <a:xfrm>
            <a:off x="463116" y="6418800"/>
            <a:ext cx="900000" cy="117288"/>
          </a:xfrm>
        </p:spPr>
        <p:txBody>
          <a:bodyPr/>
          <a:lstStyle/>
          <a:p>
            <a:endParaRPr lang="en-US" dirty="0"/>
          </a:p>
        </p:txBody>
      </p:sp>
      <p:sp>
        <p:nvSpPr>
          <p:cNvPr id="81" name="Slide Number Placeholder 5">
            <a:extLst>
              <a:ext uri="{FF2B5EF4-FFF2-40B4-BE49-F238E27FC236}">
                <a16:creationId xmlns:a16="http://schemas.microsoft.com/office/drawing/2014/main" id="{EDACFA1D-351B-82C7-AC0B-DA872BE194AE}"/>
              </a:ext>
            </a:extLst>
          </p:cNvPr>
          <p:cNvSpPr>
            <a:spLocks noGrp="1"/>
          </p:cNvSpPr>
          <p:nvPr>
            <p:ph type="sldNum" sz="quarter" idx="12"/>
          </p:nvPr>
        </p:nvSpPr>
        <p:spPr>
          <a:xfrm>
            <a:off x="11157644" y="6335897"/>
            <a:ext cx="517982" cy="252000"/>
          </a:xfrm>
        </p:spPr>
        <p:txBody>
          <a:bodyPr/>
          <a:lstStyle/>
          <a:p>
            <a:pPr>
              <a:spcAft>
                <a:spcPts val="600"/>
              </a:spcAft>
            </a:pPr>
            <a:r>
              <a:rPr lang="nl-NL" noProof="1"/>
              <a:t> </a:t>
            </a:r>
            <a:fld id="{1336C48C-F87C-4E4B-81EF-5027B17D1F61}" type="slidenum">
              <a:rPr lang="nl-NL" noProof="1" smtClean="0"/>
              <a:pPr>
                <a:spcAft>
                  <a:spcPts val="600"/>
                </a:spcAft>
              </a:pPr>
              <a:t>3</a:t>
            </a:fld>
            <a:endParaRPr lang="nl-NL" noProof="1"/>
          </a:p>
        </p:txBody>
      </p:sp>
      <p:sp>
        <p:nvSpPr>
          <p:cNvPr id="83" name="Text Placeholder 6">
            <a:extLst>
              <a:ext uri="{FF2B5EF4-FFF2-40B4-BE49-F238E27FC236}">
                <a16:creationId xmlns:a16="http://schemas.microsoft.com/office/drawing/2014/main" id="{9C7DC691-2627-5B35-D8F6-5B3B0E0B8C5F}"/>
              </a:ext>
            </a:extLst>
          </p:cNvPr>
          <p:cNvSpPr>
            <a:spLocks noGrp="1"/>
          </p:cNvSpPr>
          <p:nvPr>
            <p:ph type="body" sz="quarter" idx="13"/>
          </p:nvPr>
        </p:nvSpPr>
        <p:spPr>
          <a:xfrm>
            <a:off x="7271221" y="2515051"/>
            <a:ext cx="4392000" cy="432000"/>
          </a:xfrm>
        </p:spPr>
        <p:txBody>
          <a:bodyPr/>
          <a:lstStyle/>
          <a:p>
            <a:r>
              <a:rPr lang="en-US" dirty="0" err="1"/>
              <a:t>Hoofdstuk</a:t>
            </a:r>
            <a:r>
              <a:rPr lang="en-US" dirty="0"/>
              <a:t> 1</a:t>
            </a:r>
          </a:p>
        </p:txBody>
      </p:sp>
      <p:sp>
        <p:nvSpPr>
          <p:cNvPr id="4" name="Titel 3">
            <a:extLst>
              <a:ext uri="{FF2B5EF4-FFF2-40B4-BE49-F238E27FC236}">
                <a16:creationId xmlns:a16="http://schemas.microsoft.com/office/drawing/2014/main" id="{A3C134B1-78B0-440D-92C5-05B857BEC622}"/>
              </a:ext>
            </a:extLst>
          </p:cNvPr>
          <p:cNvSpPr>
            <a:spLocks noGrp="1"/>
          </p:cNvSpPr>
          <p:nvPr>
            <p:ph type="title"/>
          </p:nvPr>
        </p:nvSpPr>
        <p:spPr>
          <a:xfrm>
            <a:off x="7271727" y="3008827"/>
            <a:ext cx="4391494" cy="2808000"/>
          </a:xfrm>
        </p:spPr>
        <p:txBody>
          <a:bodyPr anchor="t">
            <a:normAutofit/>
          </a:bodyPr>
          <a:lstStyle/>
          <a:p>
            <a:r>
              <a:rPr lang="nl-NL" dirty="0"/>
              <a:t>Stage Bedrijf</a:t>
            </a:r>
          </a:p>
        </p:txBody>
      </p:sp>
      <p:sp>
        <p:nvSpPr>
          <p:cNvPr id="2" name="Tijdelijke aanduiding voor dianummer 1" hidden="1">
            <a:extLst>
              <a:ext uri="{FF2B5EF4-FFF2-40B4-BE49-F238E27FC236}">
                <a16:creationId xmlns:a16="http://schemas.microsoft.com/office/drawing/2014/main" id="{73CACBCC-33B0-4507-84B1-F8B457B2C575}"/>
              </a:ext>
            </a:extLst>
          </p:cNvPr>
          <p:cNvSpPr>
            <a:spLocks noGrp="1"/>
          </p:cNvSpPr>
          <p:nvPr>
            <p:ph type="sldNum" sz="quarter" idx="4294967295"/>
          </p:nvPr>
        </p:nvSpPr>
        <p:spPr>
          <a:xfrm>
            <a:off x="11157644" y="6335897"/>
            <a:ext cx="517982" cy="252000"/>
          </a:xfrm>
        </p:spPr>
        <p:txBody>
          <a:bodyPr anchor="t">
            <a:normAutofit/>
          </a:bodyPr>
          <a:lstStyle/>
          <a:p>
            <a:pPr>
              <a:spcAft>
                <a:spcPts val="600"/>
              </a:spcAft>
            </a:pPr>
            <a:r>
              <a:rPr lang="nl-NL" noProof="1"/>
              <a:t> </a:t>
            </a:r>
            <a:fld id="{1336C48C-F87C-4E4B-81EF-5027B17D1F61}" type="slidenum">
              <a:rPr lang="nl-NL" noProof="1" smtClean="0"/>
              <a:pPr>
                <a:spcAft>
                  <a:spcPts val="600"/>
                </a:spcAft>
              </a:pPr>
              <a:t>3</a:t>
            </a:fld>
            <a:endParaRPr lang="nl-NL" noProof="1"/>
          </a:p>
        </p:txBody>
      </p:sp>
    </p:spTree>
    <p:extLst>
      <p:ext uri="{BB962C8B-B14F-4D97-AF65-F5344CB8AC3E}">
        <p14:creationId xmlns:p14="http://schemas.microsoft.com/office/powerpoint/2010/main" val="221313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9661A-9EA8-8F4B-90A3-8B0B7B54C0E7}"/>
              </a:ext>
            </a:extLst>
          </p:cNvPr>
          <p:cNvSpPr>
            <a:spLocks noGrp="1"/>
          </p:cNvSpPr>
          <p:nvPr>
            <p:ph type="title"/>
          </p:nvPr>
        </p:nvSpPr>
        <p:spPr/>
        <p:txBody>
          <a:bodyPr/>
          <a:lstStyle/>
          <a:p>
            <a:r>
              <a:rPr lang="nl-NL" sz="3600" dirty="0"/>
              <a:t>Wie?</a:t>
            </a:r>
            <a:br>
              <a:rPr lang="nl-NL" b="0" dirty="0">
                <a:latin typeface="Roboto Condensed Light" panose="02000000000000000000" pitchFamily="2" charset="0"/>
                <a:ea typeface="Roboto Condensed Light" panose="02000000000000000000" pitchFamily="2" charset="0"/>
              </a:rPr>
            </a:br>
            <a:endParaRPr lang="nl-NL" b="0" dirty="0">
              <a:latin typeface="Roboto Condensed Light" panose="02000000000000000000" pitchFamily="2" charset="0"/>
              <a:ea typeface="Roboto Condensed Light" panose="02000000000000000000" pitchFamily="2" charset="0"/>
            </a:endParaRPr>
          </a:p>
        </p:txBody>
      </p:sp>
      <p:sp>
        <p:nvSpPr>
          <p:cNvPr id="9" name="Tijdelijke aanduiding voor tekst 8">
            <a:extLst>
              <a:ext uri="{FF2B5EF4-FFF2-40B4-BE49-F238E27FC236}">
                <a16:creationId xmlns:a16="http://schemas.microsoft.com/office/drawing/2014/main" id="{0573B7A2-98C7-5E4D-8B67-B1F6BE338841}"/>
              </a:ext>
            </a:extLst>
          </p:cNvPr>
          <p:cNvSpPr>
            <a:spLocks noGrp="1"/>
          </p:cNvSpPr>
          <p:nvPr>
            <p:ph type="body" sz="quarter" idx="13"/>
          </p:nvPr>
        </p:nvSpPr>
        <p:spPr>
          <a:xfrm>
            <a:off x="648000" y="1916832"/>
            <a:ext cx="5867700" cy="3831577"/>
          </a:xfrm>
        </p:spPr>
        <p:txBody>
          <a:bodyPr/>
          <a:lstStyle/>
          <a:p>
            <a:pPr marL="0" indent="0">
              <a:buNone/>
            </a:pPr>
            <a:r>
              <a:rPr lang="nl-NL" sz="2800" b="1" dirty="0"/>
              <a:t>Ordina:</a:t>
            </a:r>
          </a:p>
          <a:p>
            <a:pPr marL="0" indent="0">
              <a:buNone/>
            </a:pPr>
            <a:endParaRPr lang="nl-NL" b="1" dirty="0"/>
          </a:p>
          <a:p>
            <a:r>
              <a:rPr lang="nl-NL" dirty="0"/>
              <a:t>Grootste, lokale aanbieder IT-diensten Benelux</a:t>
            </a:r>
          </a:p>
          <a:p>
            <a:r>
              <a:rPr lang="nl-NL" dirty="0"/>
              <a:t>± 2.750 medewerkers</a:t>
            </a:r>
          </a:p>
          <a:p>
            <a:endParaRPr lang="nl-NL" dirty="0"/>
          </a:p>
          <a:p>
            <a:r>
              <a:rPr lang="nl-NL" dirty="0"/>
              <a:t>Richten zich op digitale voorsprong:</a:t>
            </a:r>
          </a:p>
          <a:p>
            <a:pPr lvl="1"/>
            <a:r>
              <a:rPr lang="nl-NL" dirty="0"/>
              <a:t>Ontwerpen, bouwen en beheren digitale oplossingen</a:t>
            </a:r>
          </a:p>
          <a:p>
            <a:pPr lvl="1"/>
            <a:r>
              <a:rPr lang="nl-NL" dirty="0"/>
              <a:t>Helpt klanten om uitdagingen en veranderingen voor te blijven</a:t>
            </a:r>
          </a:p>
          <a:p>
            <a:pPr lvl="1"/>
            <a:endParaRPr lang="nl-NL" dirty="0"/>
          </a:p>
          <a:p>
            <a:r>
              <a:rPr lang="nl-NL" dirty="0"/>
              <a:t>Opgericht in 1973</a:t>
            </a:r>
          </a:p>
          <a:p>
            <a:pPr lvl="1"/>
            <a:endParaRPr lang="nl-NL" sz="1100" dirty="0"/>
          </a:p>
          <a:p>
            <a:pPr lvl="2"/>
            <a:endParaRPr lang="nl-NL" sz="1100" dirty="0"/>
          </a:p>
        </p:txBody>
      </p:sp>
      <p:pic>
        <p:nvPicPr>
          <p:cNvPr id="11" name="Picture 3" descr="A group of people in a room&#10;&#10;Description automatically generated">
            <a:extLst>
              <a:ext uri="{FF2B5EF4-FFF2-40B4-BE49-F238E27FC236}">
                <a16:creationId xmlns:a16="http://schemas.microsoft.com/office/drawing/2014/main" id="{87595FBB-BE74-FC40-A8C5-1EF48E1F451B}"/>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a:stretch/>
        </p:blipFill>
        <p:spPr>
          <a:prstGeom prst="rect">
            <a:avLst/>
          </a:prstGeom>
        </p:spPr>
      </p:pic>
      <p:sp>
        <p:nvSpPr>
          <p:cNvPr id="5" name="Tijdelijke aanduiding voor dianummer 3">
            <a:extLst>
              <a:ext uri="{FF2B5EF4-FFF2-40B4-BE49-F238E27FC236}">
                <a16:creationId xmlns:a16="http://schemas.microsoft.com/office/drawing/2014/main" id="{1DF276F8-3023-984C-BADC-F9D858D9EAC9}"/>
              </a:ext>
            </a:extLst>
          </p:cNvPr>
          <p:cNvSpPr txBox="1">
            <a:spLocks/>
          </p:cNvSpPr>
          <p:nvPr/>
        </p:nvSpPr>
        <p:spPr>
          <a:xfrm>
            <a:off x="11157644" y="6335897"/>
            <a:ext cx="517982" cy="252000"/>
          </a:xfrm>
          <a:prstGeom prst="rect">
            <a:avLst/>
          </a:prstGeom>
        </p:spPr>
        <p:txBody>
          <a:bodyPr lIns="0" tIns="0" rIns="0" bIns="0"/>
          <a:ls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r"/>
            <a:fld id="{FCBF49F9-0D88-E140-A876-1616A7B79BE3}" type="slidenum">
              <a:rPr lang="en-US" sz="1500" smtClean="0">
                <a:solidFill>
                  <a:schemeClr val="bg1"/>
                </a:solidFill>
              </a:rPr>
              <a:pPr algn="r"/>
              <a:t>4</a:t>
            </a:fld>
            <a:endParaRPr lang="en-US" sz="1500">
              <a:solidFill>
                <a:schemeClr val="bg1"/>
              </a:solidFill>
            </a:endParaRPr>
          </a:p>
        </p:txBody>
      </p:sp>
    </p:spTree>
    <p:extLst>
      <p:ext uri="{BB962C8B-B14F-4D97-AF65-F5344CB8AC3E}">
        <p14:creationId xmlns:p14="http://schemas.microsoft.com/office/powerpoint/2010/main" val="168067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061FE7-D5D1-4EFF-A0F6-8666D1A44F26}"/>
              </a:ext>
            </a:extLst>
          </p:cNvPr>
          <p:cNvSpPr>
            <a:spLocks noGrp="1"/>
          </p:cNvSpPr>
          <p:nvPr>
            <p:ph type="title"/>
          </p:nvPr>
        </p:nvSpPr>
        <p:spPr/>
        <p:txBody>
          <a:bodyPr/>
          <a:lstStyle/>
          <a:p>
            <a:r>
              <a:rPr lang="nl-NL" dirty="0" err="1"/>
              <a:t>Ordina's</a:t>
            </a:r>
            <a:r>
              <a:rPr lang="nl-NL" dirty="0"/>
              <a:t> kantoren</a:t>
            </a:r>
          </a:p>
        </p:txBody>
      </p:sp>
      <p:sp>
        <p:nvSpPr>
          <p:cNvPr id="5" name="Tijdelijke aanduiding voor tekst 4">
            <a:extLst>
              <a:ext uri="{FF2B5EF4-FFF2-40B4-BE49-F238E27FC236}">
                <a16:creationId xmlns:a16="http://schemas.microsoft.com/office/drawing/2014/main" id="{4719E4C8-737F-45FF-90DA-C1A64C031151}"/>
              </a:ext>
            </a:extLst>
          </p:cNvPr>
          <p:cNvSpPr>
            <a:spLocks noGrp="1"/>
          </p:cNvSpPr>
          <p:nvPr>
            <p:ph type="body" sz="quarter" idx="1004"/>
          </p:nvPr>
        </p:nvSpPr>
        <p:spPr/>
        <p:txBody>
          <a:bodyPr/>
          <a:lstStyle/>
          <a:p>
            <a:endParaRPr lang="nl-NL"/>
          </a:p>
        </p:txBody>
      </p:sp>
      <p:grpSp>
        <p:nvGrpSpPr>
          <p:cNvPr id="7" name="Groep 6">
            <a:extLst>
              <a:ext uri="{FF2B5EF4-FFF2-40B4-BE49-F238E27FC236}">
                <a16:creationId xmlns:a16="http://schemas.microsoft.com/office/drawing/2014/main" id="{B6585B7A-7699-4623-91E4-D559350704AD}"/>
              </a:ext>
            </a:extLst>
          </p:cNvPr>
          <p:cNvGrpSpPr/>
          <p:nvPr/>
        </p:nvGrpSpPr>
        <p:grpSpPr>
          <a:xfrm>
            <a:off x="1104393" y="514709"/>
            <a:ext cx="9642463" cy="6222826"/>
            <a:chOff x="659786" y="0"/>
            <a:chExt cx="10626683" cy="6858000"/>
          </a:xfrm>
        </p:grpSpPr>
        <p:pic>
          <p:nvPicPr>
            <p:cNvPr id="8" name="Picture 3">
              <a:extLst>
                <a:ext uri="{FF2B5EF4-FFF2-40B4-BE49-F238E27FC236}">
                  <a16:creationId xmlns:a16="http://schemas.microsoft.com/office/drawing/2014/main" id="{5A925DBA-3954-4257-B922-5AFC09EE0AB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73064" y="0"/>
              <a:ext cx="4845872" cy="6858000"/>
            </a:xfrm>
            <a:prstGeom prst="rect">
              <a:avLst/>
            </a:prstGeom>
          </p:spPr>
        </p:pic>
        <p:cxnSp>
          <p:nvCxnSpPr>
            <p:cNvPr id="9" name="Straight Connector 46">
              <a:extLst>
                <a:ext uri="{FF2B5EF4-FFF2-40B4-BE49-F238E27FC236}">
                  <a16:creationId xmlns:a16="http://schemas.microsoft.com/office/drawing/2014/main" id="{C2B4F87B-02AE-470D-9E3B-B857BD9401F8}"/>
                </a:ext>
              </a:extLst>
            </p:cNvPr>
            <p:cNvCxnSpPr>
              <a:cxnSpLocks/>
            </p:cNvCxnSpPr>
            <p:nvPr/>
          </p:nvCxnSpPr>
          <p:spPr>
            <a:xfrm>
              <a:off x="671383" y="4436000"/>
              <a:ext cx="3719808"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42">
              <a:extLst>
                <a:ext uri="{FF2B5EF4-FFF2-40B4-BE49-F238E27FC236}">
                  <a16:creationId xmlns:a16="http://schemas.microsoft.com/office/drawing/2014/main" id="{29EDC357-B907-4EB0-85B9-6667A7AE9067}"/>
                </a:ext>
              </a:extLst>
            </p:cNvPr>
            <p:cNvCxnSpPr>
              <a:cxnSpLocks/>
            </p:cNvCxnSpPr>
            <p:nvPr/>
          </p:nvCxnSpPr>
          <p:spPr>
            <a:xfrm>
              <a:off x="2104801" y="4194588"/>
              <a:ext cx="324036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43">
              <a:extLst>
                <a:ext uri="{FF2B5EF4-FFF2-40B4-BE49-F238E27FC236}">
                  <a16:creationId xmlns:a16="http://schemas.microsoft.com/office/drawing/2014/main" id="{1F156631-24E1-4E4F-AA40-4CB26E3408A6}"/>
                </a:ext>
              </a:extLst>
            </p:cNvPr>
            <p:cNvSpPr txBox="1"/>
            <p:nvPr/>
          </p:nvSpPr>
          <p:spPr>
            <a:xfrm>
              <a:off x="2104801" y="3950799"/>
              <a:ext cx="2339266" cy="254393"/>
            </a:xfrm>
            <a:prstGeom prst="rect">
              <a:avLst/>
            </a:prstGeom>
            <a:noFill/>
          </p:spPr>
          <p:txBody>
            <a:bodyPr wrap="square" lIns="0" tIns="0" rIns="0" bIns="0" rtlCol="0">
              <a:spAutoFit/>
            </a:bodyPr>
            <a:lstStyle/>
            <a:p>
              <a:r>
                <a:rPr lang="nl-NL" sz="1500" b="1" dirty="0">
                  <a:solidFill>
                    <a:srgbClr val="007F91"/>
                  </a:solidFill>
                  <a:latin typeface="Roboto" panose="02000000000000000000" pitchFamily="2" charset="0"/>
                  <a:ea typeface="Roboto" panose="02000000000000000000" pitchFamily="2" charset="0"/>
                </a:rPr>
                <a:t>Mechelen</a:t>
              </a:r>
            </a:p>
          </p:txBody>
        </p:sp>
        <p:sp>
          <p:nvSpPr>
            <p:cNvPr id="12" name="TextBox 36">
              <a:extLst>
                <a:ext uri="{FF2B5EF4-FFF2-40B4-BE49-F238E27FC236}">
                  <a16:creationId xmlns:a16="http://schemas.microsoft.com/office/drawing/2014/main" id="{8E181D8B-8CF3-4713-9D44-EDC7CF61A4EF}"/>
                </a:ext>
              </a:extLst>
            </p:cNvPr>
            <p:cNvSpPr txBox="1"/>
            <p:nvPr/>
          </p:nvSpPr>
          <p:spPr>
            <a:xfrm>
              <a:off x="8432996" y="4880852"/>
              <a:ext cx="1154826" cy="254393"/>
            </a:xfrm>
            <a:prstGeom prst="rect">
              <a:avLst/>
            </a:prstGeom>
            <a:noFill/>
          </p:spPr>
          <p:txBody>
            <a:bodyPr wrap="square" lIns="0" tIns="0" rIns="0" bIns="0" rtlCol="0">
              <a:spAutoFit/>
            </a:bodyPr>
            <a:lstStyle/>
            <a:p>
              <a:pPr algn="r"/>
              <a:r>
                <a:rPr lang="nl-NL" sz="1500" b="1">
                  <a:solidFill>
                    <a:srgbClr val="007F91"/>
                  </a:solidFill>
                  <a:latin typeface="Roboto" panose="02000000000000000000" pitchFamily="2" charset="0"/>
                  <a:ea typeface="Roboto" panose="02000000000000000000" pitchFamily="2" charset="0"/>
                </a:rPr>
                <a:t>Namen</a:t>
              </a:r>
            </a:p>
          </p:txBody>
        </p:sp>
        <p:cxnSp>
          <p:nvCxnSpPr>
            <p:cNvPr id="13" name="Straight Connector 35">
              <a:extLst>
                <a:ext uri="{FF2B5EF4-FFF2-40B4-BE49-F238E27FC236}">
                  <a16:creationId xmlns:a16="http://schemas.microsoft.com/office/drawing/2014/main" id="{F8F82EB7-884D-4120-A57D-37C0DEF9A11E}"/>
                </a:ext>
              </a:extLst>
            </p:cNvPr>
            <p:cNvCxnSpPr>
              <a:cxnSpLocks/>
            </p:cNvCxnSpPr>
            <p:nvPr/>
          </p:nvCxnSpPr>
          <p:spPr>
            <a:xfrm>
              <a:off x="6483753" y="5111683"/>
              <a:ext cx="3102929"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498E528F-2A16-41BE-A6C7-4E4187CEA488}"/>
                </a:ext>
              </a:extLst>
            </p:cNvPr>
            <p:cNvCxnSpPr>
              <a:cxnSpLocks/>
            </p:cNvCxnSpPr>
            <p:nvPr/>
          </p:nvCxnSpPr>
          <p:spPr>
            <a:xfrm>
              <a:off x="6677957" y="4058819"/>
              <a:ext cx="4608512"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
              <a:extLst>
                <a:ext uri="{FF2B5EF4-FFF2-40B4-BE49-F238E27FC236}">
                  <a16:creationId xmlns:a16="http://schemas.microsoft.com/office/drawing/2014/main" id="{D821386C-5918-4665-A4AC-C0F9D3D46E55}"/>
                </a:ext>
              </a:extLst>
            </p:cNvPr>
            <p:cNvCxnSpPr>
              <a:cxnSpLocks/>
            </p:cNvCxnSpPr>
            <p:nvPr/>
          </p:nvCxnSpPr>
          <p:spPr>
            <a:xfrm>
              <a:off x="8166554" y="754476"/>
              <a:ext cx="2376264"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1">
              <a:extLst>
                <a:ext uri="{FF2B5EF4-FFF2-40B4-BE49-F238E27FC236}">
                  <a16:creationId xmlns:a16="http://schemas.microsoft.com/office/drawing/2014/main" id="{3ED5DFB4-8582-4995-9013-D4E19703BF59}"/>
                </a:ext>
              </a:extLst>
            </p:cNvPr>
            <p:cNvCxnSpPr>
              <a:cxnSpLocks/>
            </p:cNvCxnSpPr>
            <p:nvPr/>
          </p:nvCxnSpPr>
          <p:spPr>
            <a:xfrm>
              <a:off x="6744073" y="3594019"/>
              <a:ext cx="2736304"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24">
              <a:extLst>
                <a:ext uri="{FF2B5EF4-FFF2-40B4-BE49-F238E27FC236}">
                  <a16:creationId xmlns:a16="http://schemas.microsoft.com/office/drawing/2014/main" id="{226F544C-B435-477A-8A06-5BB0A847E341}"/>
                </a:ext>
              </a:extLst>
            </p:cNvPr>
            <p:cNvCxnSpPr>
              <a:cxnSpLocks/>
            </p:cNvCxnSpPr>
            <p:nvPr/>
          </p:nvCxnSpPr>
          <p:spPr>
            <a:xfrm>
              <a:off x="1853178" y="2005233"/>
              <a:ext cx="4217956"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id="{44AC2831-61BD-4A68-BB38-FB5E57A07A65}"/>
                </a:ext>
              </a:extLst>
            </p:cNvPr>
            <p:cNvCxnSpPr>
              <a:cxnSpLocks/>
            </p:cNvCxnSpPr>
            <p:nvPr/>
          </p:nvCxnSpPr>
          <p:spPr>
            <a:xfrm>
              <a:off x="3234513" y="2460989"/>
              <a:ext cx="3006832"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Box 7">
              <a:extLst>
                <a:ext uri="{FF2B5EF4-FFF2-40B4-BE49-F238E27FC236}">
                  <a16:creationId xmlns:a16="http://schemas.microsoft.com/office/drawing/2014/main" id="{2D24F8FC-1D73-47CE-B5ED-9B6DF9E1FCFC}"/>
                </a:ext>
              </a:extLst>
            </p:cNvPr>
            <p:cNvSpPr txBox="1"/>
            <p:nvPr/>
          </p:nvSpPr>
          <p:spPr>
            <a:xfrm>
              <a:off x="9460633" y="523644"/>
              <a:ext cx="1082185" cy="254393"/>
            </a:xfrm>
            <a:prstGeom prst="rect">
              <a:avLst/>
            </a:prstGeom>
            <a:noFill/>
          </p:spPr>
          <p:txBody>
            <a:bodyPr wrap="square" lIns="0" tIns="0" rIns="0" bIns="0" rtlCol="0">
              <a:spAutoFit/>
            </a:bodyPr>
            <a:lstStyle/>
            <a:p>
              <a:pPr algn="r"/>
              <a:r>
                <a:rPr lang="nl-NL" sz="1500" b="1">
                  <a:solidFill>
                    <a:srgbClr val="007F91"/>
                  </a:solidFill>
                  <a:latin typeface="Roboto" panose="02000000000000000000" pitchFamily="2" charset="0"/>
                  <a:ea typeface="Roboto" panose="02000000000000000000" pitchFamily="2" charset="0"/>
                </a:rPr>
                <a:t>Groningen</a:t>
              </a:r>
            </a:p>
          </p:txBody>
        </p:sp>
        <p:sp>
          <p:nvSpPr>
            <p:cNvPr id="20" name="TextBox 13">
              <a:extLst>
                <a:ext uri="{FF2B5EF4-FFF2-40B4-BE49-F238E27FC236}">
                  <a16:creationId xmlns:a16="http://schemas.microsoft.com/office/drawing/2014/main" id="{48E81C45-D935-4CED-A321-E5427CFE72FE}"/>
                </a:ext>
              </a:extLst>
            </p:cNvPr>
            <p:cNvSpPr txBox="1"/>
            <p:nvPr/>
          </p:nvSpPr>
          <p:spPr>
            <a:xfrm>
              <a:off x="8323485" y="3352156"/>
              <a:ext cx="1154826" cy="254393"/>
            </a:xfrm>
            <a:prstGeom prst="rect">
              <a:avLst/>
            </a:prstGeom>
            <a:noFill/>
          </p:spPr>
          <p:txBody>
            <a:bodyPr wrap="square" lIns="0" tIns="0" rIns="0" bIns="0" rtlCol="0">
              <a:spAutoFit/>
            </a:bodyPr>
            <a:lstStyle/>
            <a:p>
              <a:pPr algn="r"/>
              <a:r>
                <a:rPr lang="nl-NL" sz="1500" b="1">
                  <a:solidFill>
                    <a:srgbClr val="007F91"/>
                  </a:solidFill>
                  <a:latin typeface="Roboto" panose="02000000000000000000" pitchFamily="2" charset="0"/>
                  <a:ea typeface="Roboto" panose="02000000000000000000" pitchFamily="2" charset="0"/>
                </a:rPr>
                <a:t>Eindhoven</a:t>
              </a:r>
            </a:p>
          </p:txBody>
        </p:sp>
        <p:sp>
          <p:nvSpPr>
            <p:cNvPr id="21" name="TextBox 27">
              <a:extLst>
                <a:ext uri="{FF2B5EF4-FFF2-40B4-BE49-F238E27FC236}">
                  <a16:creationId xmlns:a16="http://schemas.microsoft.com/office/drawing/2014/main" id="{B752FA5E-6DB6-4086-A96B-F11D1A3B576F}"/>
                </a:ext>
              </a:extLst>
            </p:cNvPr>
            <p:cNvSpPr txBox="1"/>
            <p:nvPr/>
          </p:nvSpPr>
          <p:spPr>
            <a:xfrm>
              <a:off x="1853178" y="1747748"/>
              <a:ext cx="2339266" cy="254393"/>
            </a:xfrm>
            <a:prstGeom prst="rect">
              <a:avLst/>
            </a:prstGeom>
            <a:noFill/>
          </p:spPr>
          <p:txBody>
            <a:bodyPr wrap="square" lIns="0" tIns="0" rIns="0" bIns="0" rtlCol="0">
              <a:spAutoFit/>
            </a:bodyPr>
            <a:lstStyle/>
            <a:p>
              <a:r>
                <a:rPr lang="nl-NL" sz="1500" b="1">
                  <a:solidFill>
                    <a:srgbClr val="007F91"/>
                  </a:solidFill>
                  <a:latin typeface="Roboto" panose="02000000000000000000" pitchFamily="2" charset="0"/>
                  <a:ea typeface="Roboto" panose="02000000000000000000" pitchFamily="2" charset="0"/>
                </a:rPr>
                <a:t>Amsterdam</a:t>
              </a:r>
            </a:p>
          </p:txBody>
        </p:sp>
        <p:sp>
          <p:nvSpPr>
            <p:cNvPr id="22" name="TextBox 29">
              <a:extLst>
                <a:ext uri="{FF2B5EF4-FFF2-40B4-BE49-F238E27FC236}">
                  <a16:creationId xmlns:a16="http://schemas.microsoft.com/office/drawing/2014/main" id="{DC88EDE2-A3F3-456B-A700-092385317748}"/>
                </a:ext>
              </a:extLst>
            </p:cNvPr>
            <p:cNvSpPr txBox="1"/>
            <p:nvPr/>
          </p:nvSpPr>
          <p:spPr>
            <a:xfrm>
              <a:off x="3221157" y="2203037"/>
              <a:ext cx="2339266" cy="254393"/>
            </a:xfrm>
            <a:prstGeom prst="rect">
              <a:avLst/>
            </a:prstGeom>
            <a:noFill/>
          </p:spPr>
          <p:txBody>
            <a:bodyPr wrap="square" lIns="0" tIns="0" rIns="0" bIns="0" rtlCol="0">
              <a:spAutoFit/>
            </a:bodyPr>
            <a:lstStyle/>
            <a:p>
              <a:r>
                <a:rPr lang="nl-NL" sz="1500" b="1">
                  <a:solidFill>
                    <a:srgbClr val="007F91"/>
                  </a:solidFill>
                  <a:latin typeface="Roboto" panose="02000000000000000000" pitchFamily="2" charset="0"/>
                  <a:ea typeface="Roboto" panose="02000000000000000000" pitchFamily="2" charset="0"/>
                </a:rPr>
                <a:t>Nieuwegein</a:t>
              </a:r>
            </a:p>
          </p:txBody>
        </p:sp>
        <p:sp>
          <p:nvSpPr>
            <p:cNvPr id="23" name="TextBox 32">
              <a:extLst>
                <a:ext uri="{FF2B5EF4-FFF2-40B4-BE49-F238E27FC236}">
                  <a16:creationId xmlns:a16="http://schemas.microsoft.com/office/drawing/2014/main" id="{EEF454DA-6EAE-46E2-8722-24DEC6AC120B}"/>
                </a:ext>
              </a:extLst>
            </p:cNvPr>
            <p:cNvSpPr txBox="1"/>
            <p:nvPr/>
          </p:nvSpPr>
          <p:spPr>
            <a:xfrm>
              <a:off x="10131643" y="3827987"/>
              <a:ext cx="1154824" cy="254393"/>
            </a:xfrm>
            <a:prstGeom prst="rect">
              <a:avLst/>
            </a:prstGeom>
            <a:noFill/>
          </p:spPr>
          <p:txBody>
            <a:bodyPr wrap="square" lIns="0" tIns="0" rIns="0" bIns="0" rtlCol="0">
              <a:spAutoFit/>
            </a:bodyPr>
            <a:lstStyle/>
            <a:p>
              <a:pPr algn="r"/>
              <a:r>
                <a:rPr lang="nl-NL" sz="1500" b="1">
                  <a:solidFill>
                    <a:srgbClr val="007F91"/>
                  </a:solidFill>
                  <a:latin typeface="Roboto" panose="02000000000000000000" pitchFamily="2" charset="0"/>
                  <a:ea typeface="Roboto" panose="02000000000000000000" pitchFamily="2" charset="0"/>
                </a:rPr>
                <a:t>Lummen</a:t>
              </a:r>
            </a:p>
          </p:txBody>
        </p:sp>
        <p:cxnSp>
          <p:nvCxnSpPr>
            <p:cNvPr id="24" name="Straight Connector 38">
              <a:extLst>
                <a:ext uri="{FF2B5EF4-FFF2-40B4-BE49-F238E27FC236}">
                  <a16:creationId xmlns:a16="http://schemas.microsoft.com/office/drawing/2014/main" id="{4DF0CC4C-530A-46BE-BB9E-AF94B59ECC73}"/>
                </a:ext>
              </a:extLst>
            </p:cNvPr>
            <p:cNvCxnSpPr>
              <a:cxnSpLocks/>
            </p:cNvCxnSpPr>
            <p:nvPr/>
          </p:nvCxnSpPr>
          <p:spPr>
            <a:xfrm>
              <a:off x="7464152" y="6633255"/>
              <a:ext cx="2736304"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5" name="TextBox 39">
              <a:extLst>
                <a:ext uri="{FF2B5EF4-FFF2-40B4-BE49-F238E27FC236}">
                  <a16:creationId xmlns:a16="http://schemas.microsoft.com/office/drawing/2014/main" id="{4A54DFBE-83E4-46FE-BB04-B1C98493E51A}"/>
                </a:ext>
              </a:extLst>
            </p:cNvPr>
            <p:cNvSpPr txBox="1"/>
            <p:nvPr/>
          </p:nvSpPr>
          <p:spPr>
            <a:xfrm>
              <a:off x="9034465" y="6381328"/>
              <a:ext cx="1154825" cy="254393"/>
            </a:xfrm>
            <a:prstGeom prst="rect">
              <a:avLst/>
            </a:prstGeom>
            <a:noFill/>
          </p:spPr>
          <p:txBody>
            <a:bodyPr wrap="square" lIns="0" tIns="0" rIns="0" bIns="0" rtlCol="0">
              <a:spAutoFit/>
            </a:bodyPr>
            <a:lstStyle/>
            <a:p>
              <a:pPr algn="r"/>
              <a:r>
                <a:rPr lang="nl-NL" sz="1500" b="1">
                  <a:solidFill>
                    <a:srgbClr val="007F91"/>
                  </a:solidFill>
                  <a:latin typeface="Roboto" panose="02000000000000000000" pitchFamily="2" charset="0"/>
                  <a:ea typeface="Roboto" panose="02000000000000000000" pitchFamily="2" charset="0"/>
                </a:rPr>
                <a:t>Windhof</a:t>
              </a:r>
            </a:p>
          </p:txBody>
        </p:sp>
        <p:sp>
          <p:nvSpPr>
            <p:cNvPr id="26" name="TextBox 47">
              <a:extLst>
                <a:ext uri="{FF2B5EF4-FFF2-40B4-BE49-F238E27FC236}">
                  <a16:creationId xmlns:a16="http://schemas.microsoft.com/office/drawing/2014/main" id="{C6DB9EF8-FACF-4741-B38C-292E5113CF65}"/>
                </a:ext>
              </a:extLst>
            </p:cNvPr>
            <p:cNvSpPr txBox="1"/>
            <p:nvPr/>
          </p:nvSpPr>
          <p:spPr>
            <a:xfrm>
              <a:off x="659786" y="4205168"/>
              <a:ext cx="2339266" cy="254393"/>
            </a:xfrm>
            <a:prstGeom prst="rect">
              <a:avLst/>
            </a:prstGeom>
            <a:noFill/>
          </p:spPr>
          <p:txBody>
            <a:bodyPr wrap="square" lIns="0" tIns="0" rIns="0" bIns="0" rtlCol="0">
              <a:spAutoFit/>
            </a:bodyPr>
            <a:lstStyle/>
            <a:p>
              <a:r>
                <a:rPr lang="nl-NL" sz="1500" b="1" dirty="0">
                  <a:solidFill>
                    <a:srgbClr val="007F91"/>
                  </a:solidFill>
                  <a:latin typeface="Roboto" panose="02000000000000000000" pitchFamily="2" charset="0"/>
                  <a:ea typeface="Roboto" panose="02000000000000000000" pitchFamily="2" charset="0"/>
                </a:rPr>
                <a:t>Gent</a:t>
              </a:r>
            </a:p>
          </p:txBody>
        </p:sp>
      </p:grpSp>
      <p:sp>
        <p:nvSpPr>
          <p:cNvPr id="27" name="Tijdelijke aanduiding voor dianummer 3">
            <a:extLst>
              <a:ext uri="{FF2B5EF4-FFF2-40B4-BE49-F238E27FC236}">
                <a16:creationId xmlns:a16="http://schemas.microsoft.com/office/drawing/2014/main" id="{3AF7DB87-4B51-423E-80C8-F71DA6177354}"/>
              </a:ext>
            </a:extLst>
          </p:cNvPr>
          <p:cNvSpPr txBox="1">
            <a:spLocks/>
          </p:cNvSpPr>
          <p:nvPr/>
        </p:nvSpPr>
        <p:spPr>
          <a:xfrm>
            <a:off x="11310044" y="6488297"/>
            <a:ext cx="517982" cy="252000"/>
          </a:xfrm>
          <a:prstGeom prst="rect">
            <a:avLst/>
          </a:prstGeom>
        </p:spPr>
        <p:txBody>
          <a:bodyPr lIns="0" tIns="0" rIns="0" bIns="0"/>
          <a:ls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r"/>
            <a:fld id="{FCBF49F9-0D88-E140-A876-1616A7B79BE3}" type="slidenum">
              <a:rPr lang="nl-NL" sz="1500" smtClean="0">
                <a:solidFill>
                  <a:schemeClr val="accent1"/>
                </a:solidFill>
              </a:rPr>
              <a:pPr algn="r"/>
              <a:t>5</a:t>
            </a:fld>
            <a:endParaRPr lang="nl-NL" sz="1500">
              <a:solidFill>
                <a:schemeClr val="accent1"/>
              </a:solidFill>
            </a:endParaRPr>
          </a:p>
        </p:txBody>
      </p:sp>
    </p:spTree>
    <p:extLst>
      <p:ext uri="{BB962C8B-B14F-4D97-AF65-F5344CB8AC3E}">
        <p14:creationId xmlns:p14="http://schemas.microsoft.com/office/powerpoint/2010/main" val="158686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 afgeronde hoeken 37">
            <a:extLst>
              <a:ext uri="{FF2B5EF4-FFF2-40B4-BE49-F238E27FC236}">
                <a16:creationId xmlns:a16="http://schemas.microsoft.com/office/drawing/2014/main" id="{2CC9D5BB-01E1-4210-B2B8-9A8C43815B45}"/>
              </a:ext>
            </a:extLst>
          </p:cNvPr>
          <p:cNvSpPr/>
          <p:nvPr/>
        </p:nvSpPr>
        <p:spPr>
          <a:xfrm>
            <a:off x="9250637" y="4590651"/>
            <a:ext cx="1872208" cy="276999"/>
          </a:xfrm>
          <a:prstGeom prst="roundRect">
            <a:avLst>
              <a:gd name="adj" fmla="val 50000"/>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afgeronde hoeken 36">
            <a:extLst>
              <a:ext uri="{FF2B5EF4-FFF2-40B4-BE49-F238E27FC236}">
                <a16:creationId xmlns:a16="http://schemas.microsoft.com/office/drawing/2014/main" id="{7229A667-3FF9-4798-B627-9706593184C8}"/>
              </a:ext>
            </a:extLst>
          </p:cNvPr>
          <p:cNvSpPr/>
          <p:nvPr/>
        </p:nvSpPr>
        <p:spPr>
          <a:xfrm>
            <a:off x="6427970" y="4595192"/>
            <a:ext cx="1872208" cy="276999"/>
          </a:xfrm>
          <a:prstGeom prst="roundRect">
            <a:avLst>
              <a:gd name="adj" fmla="val 50000"/>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6" name="Rechthoek: afgeronde hoeken 35">
            <a:extLst>
              <a:ext uri="{FF2B5EF4-FFF2-40B4-BE49-F238E27FC236}">
                <a16:creationId xmlns:a16="http://schemas.microsoft.com/office/drawing/2014/main" id="{C4B45E5E-CF95-41E8-85DC-D6DA5B870F4F}"/>
              </a:ext>
            </a:extLst>
          </p:cNvPr>
          <p:cNvSpPr/>
          <p:nvPr/>
        </p:nvSpPr>
        <p:spPr>
          <a:xfrm>
            <a:off x="3605303" y="4597461"/>
            <a:ext cx="1872208" cy="276999"/>
          </a:xfrm>
          <a:prstGeom prst="roundRect">
            <a:avLst>
              <a:gd name="adj" fmla="val 50000"/>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afgeronde hoeken 16">
            <a:extLst>
              <a:ext uri="{FF2B5EF4-FFF2-40B4-BE49-F238E27FC236}">
                <a16:creationId xmlns:a16="http://schemas.microsoft.com/office/drawing/2014/main" id="{D976790E-C4B9-426D-93F8-8FB005A953FF}"/>
              </a:ext>
            </a:extLst>
          </p:cNvPr>
          <p:cNvSpPr/>
          <p:nvPr/>
        </p:nvSpPr>
        <p:spPr>
          <a:xfrm>
            <a:off x="782636" y="4595191"/>
            <a:ext cx="1872208" cy="276999"/>
          </a:xfrm>
          <a:prstGeom prst="roundRect">
            <a:avLst>
              <a:gd name="adj" fmla="val 50000"/>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A4536322-C099-4604-94E6-6BB4CDCF8403}"/>
              </a:ext>
            </a:extLst>
          </p:cNvPr>
          <p:cNvSpPr>
            <a:spLocks noGrp="1"/>
          </p:cNvSpPr>
          <p:nvPr>
            <p:ph type="sldNum" sz="quarter" idx="12"/>
          </p:nvPr>
        </p:nvSpPr>
        <p:spPr/>
        <p:txBody>
          <a:bodyPr/>
          <a:lstStyle/>
          <a:p>
            <a:r>
              <a:rPr lang="nl-NL" noProof="1"/>
              <a:t> </a:t>
            </a:r>
            <a:fld id="{1336C48C-F87C-4E4B-81EF-5027B17D1F61}" type="slidenum">
              <a:rPr lang="nl-NL" noProof="1" smtClean="0"/>
              <a:pPr/>
              <a:t>6</a:t>
            </a:fld>
            <a:endParaRPr lang="nl-NL" noProof="1"/>
          </a:p>
        </p:txBody>
      </p:sp>
      <p:sp>
        <p:nvSpPr>
          <p:cNvPr id="4" name="Titel 3">
            <a:extLst>
              <a:ext uri="{FF2B5EF4-FFF2-40B4-BE49-F238E27FC236}">
                <a16:creationId xmlns:a16="http://schemas.microsoft.com/office/drawing/2014/main" id="{A854BE22-5560-449C-89EA-55651B5581D1}"/>
              </a:ext>
            </a:extLst>
          </p:cNvPr>
          <p:cNvSpPr>
            <a:spLocks noGrp="1"/>
          </p:cNvSpPr>
          <p:nvPr>
            <p:ph type="title"/>
          </p:nvPr>
        </p:nvSpPr>
        <p:spPr/>
        <p:txBody>
          <a:bodyPr/>
          <a:lstStyle/>
          <a:p>
            <a:r>
              <a:rPr lang="nl-NL" dirty="0"/>
              <a:t>Actief in 4 sectoren</a:t>
            </a:r>
          </a:p>
        </p:txBody>
      </p:sp>
      <p:sp>
        <p:nvSpPr>
          <p:cNvPr id="5" name="Tijdelijke aanduiding voor tekst 4">
            <a:extLst>
              <a:ext uri="{FF2B5EF4-FFF2-40B4-BE49-F238E27FC236}">
                <a16:creationId xmlns:a16="http://schemas.microsoft.com/office/drawing/2014/main" id="{0A102009-F2C8-4BCD-B675-6963691C6D28}"/>
              </a:ext>
            </a:extLst>
          </p:cNvPr>
          <p:cNvSpPr>
            <a:spLocks noGrp="1"/>
          </p:cNvSpPr>
          <p:nvPr>
            <p:ph type="body" sz="quarter" idx="1004"/>
          </p:nvPr>
        </p:nvSpPr>
        <p:spPr/>
        <p:txBody>
          <a:bodyPr/>
          <a:lstStyle/>
          <a:p>
            <a:endParaRPr lang="nl-NL"/>
          </a:p>
        </p:txBody>
      </p:sp>
      <p:sp>
        <p:nvSpPr>
          <p:cNvPr id="3" name="Tekstvak 2">
            <a:extLst>
              <a:ext uri="{FF2B5EF4-FFF2-40B4-BE49-F238E27FC236}">
                <a16:creationId xmlns:a16="http://schemas.microsoft.com/office/drawing/2014/main" id="{5C1DA387-3E26-4FB5-A0B3-1AD1F2D0C6A6}"/>
              </a:ext>
            </a:extLst>
          </p:cNvPr>
          <p:cNvSpPr txBox="1"/>
          <p:nvPr/>
        </p:nvSpPr>
        <p:spPr>
          <a:xfrm>
            <a:off x="4066796" y="4598603"/>
            <a:ext cx="1021127" cy="307777"/>
          </a:xfrm>
          <a:prstGeom prst="rect">
            <a:avLst/>
          </a:prstGeom>
          <a:noFill/>
        </p:spPr>
        <p:txBody>
          <a:bodyPr wrap="square" lIns="0" tIns="0" rIns="0" bIns="0" rtlCol="0">
            <a:spAutoFit/>
          </a:bodyPr>
          <a:lstStyle/>
          <a:p>
            <a:r>
              <a:rPr lang="nl-NL" sz="2000" dirty="0">
                <a:solidFill>
                  <a:schemeClr val="bg1"/>
                </a:solidFill>
              </a:rPr>
              <a:t>Industrie</a:t>
            </a:r>
          </a:p>
        </p:txBody>
      </p:sp>
      <p:sp>
        <p:nvSpPr>
          <p:cNvPr id="10" name="Tekstvak 9">
            <a:extLst>
              <a:ext uri="{FF2B5EF4-FFF2-40B4-BE49-F238E27FC236}">
                <a16:creationId xmlns:a16="http://schemas.microsoft.com/office/drawing/2014/main" id="{84CB4DBF-DB63-4FA3-B2F5-FD0A39255D30}"/>
              </a:ext>
            </a:extLst>
          </p:cNvPr>
          <p:cNvSpPr txBox="1"/>
          <p:nvPr/>
        </p:nvSpPr>
        <p:spPr>
          <a:xfrm>
            <a:off x="1185858" y="4582071"/>
            <a:ext cx="1296144" cy="307777"/>
          </a:xfrm>
          <a:prstGeom prst="rect">
            <a:avLst/>
          </a:prstGeom>
          <a:noFill/>
        </p:spPr>
        <p:txBody>
          <a:bodyPr wrap="square" lIns="0" tIns="0" rIns="0" bIns="0" rtlCol="0">
            <a:spAutoFit/>
          </a:bodyPr>
          <a:lstStyle/>
          <a:p>
            <a:r>
              <a:rPr lang="nl-NL" sz="2000" dirty="0">
                <a:solidFill>
                  <a:schemeClr val="bg1"/>
                </a:solidFill>
              </a:rPr>
              <a:t>Financiën</a:t>
            </a:r>
          </a:p>
        </p:txBody>
      </p:sp>
      <p:sp>
        <p:nvSpPr>
          <p:cNvPr id="12" name="Tekstvak 11">
            <a:extLst>
              <a:ext uri="{FF2B5EF4-FFF2-40B4-BE49-F238E27FC236}">
                <a16:creationId xmlns:a16="http://schemas.microsoft.com/office/drawing/2014/main" id="{5E9793CF-FFF8-4E3C-9D1A-F8C7E3574798}"/>
              </a:ext>
            </a:extLst>
          </p:cNvPr>
          <p:cNvSpPr txBox="1"/>
          <p:nvPr/>
        </p:nvSpPr>
        <p:spPr>
          <a:xfrm>
            <a:off x="6889463" y="4590651"/>
            <a:ext cx="1021127" cy="307777"/>
          </a:xfrm>
          <a:prstGeom prst="rect">
            <a:avLst/>
          </a:prstGeom>
          <a:noFill/>
        </p:spPr>
        <p:txBody>
          <a:bodyPr wrap="square" lIns="0" tIns="0" rIns="0" bIns="0" rtlCol="0">
            <a:spAutoFit/>
          </a:bodyPr>
          <a:lstStyle/>
          <a:p>
            <a:r>
              <a:rPr lang="nl-NL" sz="2000" dirty="0">
                <a:solidFill>
                  <a:schemeClr val="bg1"/>
                </a:solidFill>
              </a:rPr>
              <a:t>Overheid</a:t>
            </a:r>
            <a:endParaRPr lang="nl-NL" sz="1800" dirty="0">
              <a:solidFill>
                <a:schemeClr val="bg1"/>
              </a:solidFill>
            </a:endParaRPr>
          </a:p>
        </p:txBody>
      </p:sp>
      <p:sp>
        <p:nvSpPr>
          <p:cNvPr id="13" name="Tekstvak 12">
            <a:extLst>
              <a:ext uri="{FF2B5EF4-FFF2-40B4-BE49-F238E27FC236}">
                <a16:creationId xmlns:a16="http://schemas.microsoft.com/office/drawing/2014/main" id="{C42DD954-7B53-4C3A-A7CC-2D26B0882E4C}"/>
              </a:ext>
            </a:extLst>
          </p:cNvPr>
          <p:cNvSpPr txBox="1"/>
          <p:nvPr/>
        </p:nvSpPr>
        <p:spPr>
          <a:xfrm>
            <a:off x="9944757" y="4575261"/>
            <a:ext cx="602708" cy="307777"/>
          </a:xfrm>
          <a:prstGeom prst="rect">
            <a:avLst/>
          </a:prstGeom>
          <a:noFill/>
        </p:spPr>
        <p:txBody>
          <a:bodyPr wrap="square" lIns="0" tIns="0" rIns="0" bIns="0" rtlCol="0">
            <a:spAutoFit/>
          </a:bodyPr>
          <a:lstStyle/>
          <a:p>
            <a:r>
              <a:rPr lang="nl-NL" sz="2000" dirty="0">
                <a:solidFill>
                  <a:schemeClr val="bg1"/>
                </a:solidFill>
              </a:rPr>
              <a:t>Zorg</a:t>
            </a:r>
          </a:p>
        </p:txBody>
      </p:sp>
      <p:pic>
        <p:nvPicPr>
          <p:cNvPr id="27" name="Afbeelding 26">
            <a:extLst>
              <a:ext uri="{FF2B5EF4-FFF2-40B4-BE49-F238E27FC236}">
                <a16:creationId xmlns:a16="http://schemas.microsoft.com/office/drawing/2014/main" id="{C17657EC-1B3E-4467-8D23-7767FE258651}"/>
              </a:ext>
            </a:extLst>
          </p:cNvPr>
          <p:cNvPicPr>
            <a:picLocks noChangeAspect="1"/>
          </p:cNvPicPr>
          <p:nvPr/>
        </p:nvPicPr>
        <p:blipFill>
          <a:blip r:embed="rId2"/>
          <a:stretch>
            <a:fillRect/>
          </a:stretch>
        </p:blipFill>
        <p:spPr>
          <a:xfrm>
            <a:off x="6283556" y="2082420"/>
            <a:ext cx="2161036" cy="2161036"/>
          </a:xfrm>
          <a:prstGeom prst="rect">
            <a:avLst/>
          </a:prstGeom>
        </p:spPr>
      </p:pic>
      <p:pic>
        <p:nvPicPr>
          <p:cNvPr id="29" name="Afbeelding 28" descr="Afbeelding met tekst, nachthemel&#10;&#10;Automatisch gegenereerde beschrijving">
            <a:extLst>
              <a:ext uri="{FF2B5EF4-FFF2-40B4-BE49-F238E27FC236}">
                <a16:creationId xmlns:a16="http://schemas.microsoft.com/office/drawing/2014/main" id="{3F6DA674-0CD1-454D-BEE9-6DBC587176E5}"/>
              </a:ext>
            </a:extLst>
          </p:cNvPr>
          <p:cNvPicPr>
            <a:picLocks noChangeAspect="1"/>
          </p:cNvPicPr>
          <p:nvPr/>
        </p:nvPicPr>
        <p:blipFill>
          <a:blip r:embed="rId3"/>
          <a:stretch>
            <a:fillRect/>
          </a:stretch>
        </p:blipFill>
        <p:spPr>
          <a:xfrm>
            <a:off x="3406726" y="2112032"/>
            <a:ext cx="2161036" cy="2161036"/>
          </a:xfrm>
          <a:prstGeom prst="rect">
            <a:avLst/>
          </a:prstGeom>
        </p:spPr>
      </p:pic>
      <p:pic>
        <p:nvPicPr>
          <p:cNvPr id="32" name="Afbeelding 31">
            <a:extLst>
              <a:ext uri="{FF2B5EF4-FFF2-40B4-BE49-F238E27FC236}">
                <a16:creationId xmlns:a16="http://schemas.microsoft.com/office/drawing/2014/main" id="{9B8B40DF-2A4A-4588-AACF-69ACB33C5D0C}"/>
              </a:ext>
            </a:extLst>
          </p:cNvPr>
          <p:cNvPicPr>
            <a:picLocks noChangeAspect="1"/>
          </p:cNvPicPr>
          <p:nvPr/>
        </p:nvPicPr>
        <p:blipFill>
          <a:blip r:embed="rId4"/>
          <a:stretch>
            <a:fillRect/>
          </a:stretch>
        </p:blipFill>
        <p:spPr>
          <a:xfrm>
            <a:off x="9165593" y="2082420"/>
            <a:ext cx="2161036" cy="2161036"/>
          </a:xfrm>
          <a:prstGeom prst="rect">
            <a:avLst/>
          </a:prstGeom>
        </p:spPr>
      </p:pic>
      <p:pic>
        <p:nvPicPr>
          <p:cNvPr id="34" name="Afbeelding 33">
            <a:extLst>
              <a:ext uri="{FF2B5EF4-FFF2-40B4-BE49-F238E27FC236}">
                <a16:creationId xmlns:a16="http://schemas.microsoft.com/office/drawing/2014/main" id="{DFD5025E-AC32-4EDF-9B4F-B10A0C575E05}"/>
              </a:ext>
            </a:extLst>
          </p:cNvPr>
          <p:cNvPicPr>
            <a:picLocks noChangeAspect="1"/>
          </p:cNvPicPr>
          <p:nvPr/>
        </p:nvPicPr>
        <p:blipFill>
          <a:blip r:embed="rId5"/>
          <a:stretch>
            <a:fillRect/>
          </a:stretch>
        </p:blipFill>
        <p:spPr>
          <a:xfrm>
            <a:off x="638222" y="2082420"/>
            <a:ext cx="2161036" cy="2161036"/>
          </a:xfrm>
          <a:prstGeom prst="rect">
            <a:avLst/>
          </a:prstGeom>
        </p:spPr>
      </p:pic>
    </p:spTree>
    <p:extLst>
      <p:ext uri="{BB962C8B-B14F-4D97-AF65-F5344CB8AC3E}">
        <p14:creationId xmlns:p14="http://schemas.microsoft.com/office/powerpoint/2010/main" val="366559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DD4E48EF-EDF5-4BE0-9ACA-A3CB478001EC}"/>
              </a:ext>
            </a:extLst>
          </p:cNvPr>
          <p:cNvSpPr/>
          <p:nvPr/>
        </p:nvSpPr>
        <p:spPr>
          <a:xfrm>
            <a:off x="3567004" y="2935885"/>
            <a:ext cx="4603966" cy="948134"/>
          </a:xfrm>
          <a:custGeom>
            <a:avLst/>
            <a:gdLst>
              <a:gd name="connsiteX0" fmla="*/ 0 w 2470366"/>
              <a:gd name="connsiteY0" fmla="*/ 948134 h 948134"/>
              <a:gd name="connsiteX1" fmla="*/ 617596 w 2470366"/>
              <a:gd name="connsiteY1" fmla="*/ 0 h 948134"/>
              <a:gd name="connsiteX2" fmla="*/ 1852770 w 2470366"/>
              <a:gd name="connsiteY2" fmla="*/ 0 h 948134"/>
              <a:gd name="connsiteX3" fmla="*/ 2470366 w 2470366"/>
              <a:gd name="connsiteY3" fmla="*/ 948134 h 948134"/>
              <a:gd name="connsiteX4" fmla="*/ 0 w 2470366"/>
              <a:gd name="connsiteY4" fmla="*/ 948134 h 94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366" h="948134">
                <a:moveTo>
                  <a:pt x="0" y="948134"/>
                </a:moveTo>
                <a:lnTo>
                  <a:pt x="617596" y="0"/>
                </a:lnTo>
                <a:lnTo>
                  <a:pt x="1852770" y="0"/>
                </a:lnTo>
                <a:lnTo>
                  <a:pt x="2470366" y="948134"/>
                </a:lnTo>
                <a:lnTo>
                  <a:pt x="0" y="948134"/>
                </a:lnTo>
                <a:close/>
              </a:path>
            </a:pathLst>
          </a:custGeom>
          <a:solidFill>
            <a:schemeClr val="accent5"/>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rije vorm: vorm 9">
            <a:extLst>
              <a:ext uri="{FF2B5EF4-FFF2-40B4-BE49-F238E27FC236}">
                <a16:creationId xmlns:a16="http://schemas.microsoft.com/office/drawing/2014/main" id="{830C5F23-9E7B-408D-A654-692268844AEE}"/>
              </a:ext>
            </a:extLst>
          </p:cNvPr>
          <p:cNvSpPr/>
          <p:nvPr/>
        </p:nvSpPr>
        <p:spPr>
          <a:xfrm>
            <a:off x="2416013" y="3884019"/>
            <a:ext cx="6905949" cy="948134"/>
          </a:xfrm>
          <a:custGeom>
            <a:avLst/>
            <a:gdLst>
              <a:gd name="connsiteX0" fmla="*/ 0 w 3705549"/>
              <a:gd name="connsiteY0" fmla="*/ 948134 h 948134"/>
              <a:gd name="connsiteX1" fmla="*/ 617596 w 3705549"/>
              <a:gd name="connsiteY1" fmla="*/ 0 h 948134"/>
              <a:gd name="connsiteX2" fmla="*/ 3087953 w 3705549"/>
              <a:gd name="connsiteY2" fmla="*/ 0 h 948134"/>
              <a:gd name="connsiteX3" fmla="*/ 3705549 w 3705549"/>
              <a:gd name="connsiteY3" fmla="*/ 948134 h 948134"/>
              <a:gd name="connsiteX4" fmla="*/ 0 w 3705549"/>
              <a:gd name="connsiteY4" fmla="*/ 948134 h 94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5549" h="948134">
                <a:moveTo>
                  <a:pt x="0" y="948134"/>
                </a:moveTo>
                <a:lnTo>
                  <a:pt x="617596" y="0"/>
                </a:lnTo>
                <a:lnTo>
                  <a:pt x="3087953" y="0"/>
                </a:lnTo>
                <a:lnTo>
                  <a:pt x="3705549" y="948134"/>
                </a:lnTo>
                <a:lnTo>
                  <a:pt x="0" y="948134"/>
                </a:lnTo>
                <a:close/>
              </a:path>
            </a:pathLst>
          </a:cu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vorm 10">
            <a:extLst>
              <a:ext uri="{FF2B5EF4-FFF2-40B4-BE49-F238E27FC236}">
                <a16:creationId xmlns:a16="http://schemas.microsoft.com/office/drawing/2014/main" id="{7533CE74-4C60-40FB-9ACD-4E46E8D9107C}"/>
              </a:ext>
            </a:extLst>
          </p:cNvPr>
          <p:cNvSpPr/>
          <p:nvPr/>
        </p:nvSpPr>
        <p:spPr>
          <a:xfrm>
            <a:off x="1265022" y="4832153"/>
            <a:ext cx="9207934" cy="948134"/>
          </a:xfrm>
          <a:custGeom>
            <a:avLst/>
            <a:gdLst>
              <a:gd name="connsiteX0" fmla="*/ 0 w 4940733"/>
              <a:gd name="connsiteY0" fmla="*/ 948134 h 948134"/>
              <a:gd name="connsiteX1" fmla="*/ 617596 w 4940733"/>
              <a:gd name="connsiteY1" fmla="*/ 0 h 948134"/>
              <a:gd name="connsiteX2" fmla="*/ 4323137 w 4940733"/>
              <a:gd name="connsiteY2" fmla="*/ 0 h 948134"/>
              <a:gd name="connsiteX3" fmla="*/ 4940733 w 4940733"/>
              <a:gd name="connsiteY3" fmla="*/ 948134 h 948134"/>
              <a:gd name="connsiteX4" fmla="*/ 0 w 4940733"/>
              <a:gd name="connsiteY4" fmla="*/ 948134 h 94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0733" h="948134">
                <a:moveTo>
                  <a:pt x="0" y="948134"/>
                </a:moveTo>
                <a:lnTo>
                  <a:pt x="617596" y="0"/>
                </a:lnTo>
                <a:lnTo>
                  <a:pt x="4323137" y="0"/>
                </a:lnTo>
                <a:lnTo>
                  <a:pt x="4940733" y="948134"/>
                </a:lnTo>
                <a:lnTo>
                  <a:pt x="0" y="948134"/>
                </a:lnTo>
                <a:close/>
              </a:path>
            </a:pathLst>
          </a:custGeom>
          <a:solidFill>
            <a:schemeClr val="accent5"/>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A45EBB37-1CCE-400A-82C0-18E1DD9D7567}"/>
              </a:ext>
            </a:extLst>
          </p:cNvPr>
          <p:cNvSpPr/>
          <p:nvPr/>
        </p:nvSpPr>
        <p:spPr>
          <a:xfrm>
            <a:off x="4258846" y="4832153"/>
            <a:ext cx="72277" cy="9481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69357AD8-EA17-4FC1-BE85-1D45B0CB03CD}"/>
              </a:ext>
            </a:extLst>
          </p:cNvPr>
          <p:cNvSpPr/>
          <p:nvPr/>
        </p:nvSpPr>
        <p:spPr>
          <a:xfrm>
            <a:off x="7167950" y="4832153"/>
            <a:ext cx="72277" cy="9481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xtBox 8">
            <a:extLst>
              <a:ext uri="{FF2B5EF4-FFF2-40B4-BE49-F238E27FC236}">
                <a16:creationId xmlns:a16="http://schemas.microsoft.com/office/drawing/2014/main" id="{2F19CCE1-6C0B-4A65-9E75-CF4CFBAA23A1}"/>
              </a:ext>
            </a:extLst>
          </p:cNvPr>
          <p:cNvSpPr txBox="1"/>
          <p:nvPr/>
        </p:nvSpPr>
        <p:spPr>
          <a:xfrm>
            <a:off x="3385352" y="4111335"/>
            <a:ext cx="5045177" cy="415498"/>
          </a:xfrm>
          <a:prstGeom prst="rect">
            <a:avLst/>
          </a:prstGeom>
          <a:noFill/>
        </p:spPr>
        <p:txBody>
          <a:bodyPr wrap="square" rtlCol="0">
            <a:spAutoFit/>
          </a:bodyPr>
          <a:lstStyle/>
          <a:p>
            <a:pPr algn="ctr"/>
            <a:r>
              <a:rPr lang="en-US" sz="1100" b="1" dirty="0">
                <a:solidFill>
                  <a:schemeClr val="bg2"/>
                </a:solidFill>
                <a:latin typeface="Roboto Condensed" panose="02000000000000000000" pitchFamily="2" charset="0"/>
                <a:ea typeface="Roboto Condensed" panose="02000000000000000000" pitchFamily="2" charset="0"/>
                <a:cs typeface="Arial" panose="020B0604020202020204" pitchFamily="34" charset="0"/>
              </a:rPr>
              <a:t>HIGH PERFORMANCE TEAMS</a:t>
            </a:r>
          </a:p>
          <a:p>
            <a:pPr algn="ctr"/>
            <a:r>
              <a:rPr lang="en-US" sz="900" dirty="0">
                <a:solidFill>
                  <a:schemeClr val="bg2"/>
                </a:solidFill>
                <a:cs typeface="Arial" panose="020B0604020202020204" pitchFamily="34" charset="0"/>
              </a:rPr>
              <a:t>Co-</a:t>
            </a:r>
            <a:r>
              <a:rPr lang="en-US" sz="900" dirty="0" err="1">
                <a:solidFill>
                  <a:schemeClr val="bg2"/>
                </a:solidFill>
                <a:cs typeface="Arial" panose="020B0604020202020204" pitchFamily="34" charset="0"/>
              </a:rPr>
              <a:t>creatie</a:t>
            </a:r>
            <a:r>
              <a:rPr lang="en-US" sz="900" dirty="0">
                <a:solidFill>
                  <a:schemeClr val="bg2"/>
                </a:solidFill>
                <a:cs typeface="Arial" panose="020B0604020202020204" pitchFamily="34" charset="0"/>
              </a:rPr>
              <a:t> </a:t>
            </a:r>
            <a:r>
              <a:rPr lang="en-US" sz="900" dirty="0" err="1">
                <a:solidFill>
                  <a:schemeClr val="bg2"/>
                </a:solidFill>
                <a:cs typeface="Arial" panose="020B0604020202020204" pitchFamily="34" charset="0"/>
              </a:rPr>
              <a:t>en</a:t>
            </a:r>
            <a:r>
              <a:rPr lang="en-US" sz="900" dirty="0">
                <a:solidFill>
                  <a:schemeClr val="bg2"/>
                </a:solidFill>
                <a:cs typeface="Arial" panose="020B0604020202020204" pitchFamily="34" charset="0"/>
              </a:rPr>
              <a:t> </a:t>
            </a:r>
            <a:r>
              <a:rPr lang="en-US" sz="900" dirty="0" err="1">
                <a:solidFill>
                  <a:schemeClr val="bg2"/>
                </a:solidFill>
                <a:cs typeface="Arial" panose="020B0604020202020204" pitchFamily="34" charset="0"/>
              </a:rPr>
              <a:t>talentversnelling</a:t>
            </a:r>
            <a:r>
              <a:rPr lang="en-US" sz="900" dirty="0">
                <a:solidFill>
                  <a:schemeClr val="bg2"/>
                </a:solidFill>
                <a:cs typeface="Arial" panose="020B0604020202020204" pitchFamily="34" charset="0"/>
              </a:rPr>
              <a:t> in </a:t>
            </a:r>
            <a:r>
              <a:rPr lang="en-US" sz="900" dirty="0" err="1">
                <a:solidFill>
                  <a:schemeClr val="bg2"/>
                </a:solidFill>
                <a:cs typeface="Arial" panose="020B0604020202020204" pitchFamily="34" charset="0"/>
              </a:rPr>
              <a:t>multidisciplinaire</a:t>
            </a:r>
            <a:r>
              <a:rPr lang="en-US" sz="900" dirty="0">
                <a:solidFill>
                  <a:schemeClr val="bg2"/>
                </a:solidFill>
                <a:cs typeface="Arial" panose="020B0604020202020204" pitchFamily="34" charset="0"/>
              </a:rPr>
              <a:t> teams.</a:t>
            </a:r>
          </a:p>
        </p:txBody>
      </p:sp>
      <p:sp>
        <p:nvSpPr>
          <p:cNvPr id="33" name="TextBox 7">
            <a:extLst>
              <a:ext uri="{FF2B5EF4-FFF2-40B4-BE49-F238E27FC236}">
                <a16:creationId xmlns:a16="http://schemas.microsoft.com/office/drawing/2014/main" id="{66D53022-DD92-46D6-BB0C-8E332B1D7A27}"/>
              </a:ext>
            </a:extLst>
          </p:cNvPr>
          <p:cNvSpPr txBox="1"/>
          <p:nvPr/>
        </p:nvSpPr>
        <p:spPr>
          <a:xfrm>
            <a:off x="1790316" y="5124635"/>
            <a:ext cx="2498398" cy="677108"/>
          </a:xfrm>
          <a:prstGeom prst="rect">
            <a:avLst/>
          </a:prstGeom>
          <a:noFill/>
        </p:spPr>
        <p:txBody>
          <a:bodyPr wrap="square" lIns="91440" tIns="45720" rIns="91440" bIns="45720" rtlCol="0" anchor="t">
            <a:spAutoFit/>
          </a:bodyPr>
          <a:lstStyle/>
          <a:p>
            <a:pPr algn="ctr"/>
            <a:r>
              <a:rPr lang="en-US" sz="1100" b="1" dirty="0">
                <a:solidFill>
                  <a:schemeClr val="bg1"/>
                </a:solidFill>
                <a:latin typeface="Roboto Condensed"/>
                <a:ea typeface="Roboto Condensed"/>
                <a:cs typeface="Arial"/>
              </a:rPr>
              <a:t>DATA-DRIVEN ORGANISATION</a:t>
            </a:r>
          </a:p>
          <a:p>
            <a:pPr algn="ctr"/>
            <a:r>
              <a:rPr lang="nl-NL" sz="900" dirty="0">
                <a:solidFill>
                  <a:schemeClr val="bg1"/>
                </a:solidFill>
                <a:cs typeface="Arial"/>
              </a:rPr>
              <a:t>Data gestuurde organisaties nemen het voortouw in een wereld van intelligente ecosystemen.</a:t>
            </a:r>
          </a:p>
        </p:txBody>
      </p:sp>
      <p:sp>
        <p:nvSpPr>
          <p:cNvPr id="3" name="Tijdelijke aanduiding voor dianummer 2">
            <a:extLst>
              <a:ext uri="{FF2B5EF4-FFF2-40B4-BE49-F238E27FC236}">
                <a16:creationId xmlns:a16="http://schemas.microsoft.com/office/drawing/2014/main" id="{B027C727-44E5-4537-8B78-0CBC2F54C927}"/>
              </a:ext>
            </a:extLst>
          </p:cNvPr>
          <p:cNvSpPr>
            <a:spLocks noGrp="1"/>
          </p:cNvSpPr>
          <p:nvPr>
            <p:ph type="sldNum" sz="quarter" idx="12"/>
          </p:nvPr>
        </p:nvSpPr>
        <p:spPr/>
        <p:txBody>
          <a:bodyPr/>
          <a:lstStyle/>
          <a:p>
            <a:r>
              <a:rPr lang="nl-NL" noProof="1"/>
              <a:t> </a:t>
            </a:r>
            <a:fld id="{1336C48C-F87C-4E4B-81EF-5027B17D1F61}" type="slidenum">
              <a:rPr lang="nl-NL" noProof="1" smtClean="0"/>
              <a:pPr/>
              <a:t>7</a:t>
            </a:fld>
            <a:endParaRPr lang="nl-NL" noProof="1"/>
          </a:p>
        </p:txBody>
      </p:sp>
      <p:sp>
        <p:nvSpPr>
          <p:cNvPr id="4" name="Titel 3">
            <a:extLst>
              <a:ext uri="{FF2B5EF4-FFF2-40B4-BE49-F238E27FC236}">
                <a16:creationId xmlns:a16="http://schemas.microsoft.com/office/drawing/2014/main" id="{486B360C-DDED-4A07-B212-964E2E0D1D83}"/>
              </a:ext>
            </a:extLst>
          </p:cNvPr>
          <p:cNvSpPr>
            <a:spLocks noGrp="1"/>
          </p:cNvSpPr>
          <p:nvPr>
            <p:ph type="title"/>
          </p:nvPr>
        </p:nvSpPr>
        <p:spPr/>
        <p:txBody>
          <a:bodyPr vert="horz" lIns="0" tIns="0" rIns="0" bIns="0" rtlCol="0" anchor="t">
            <a:noAutofit/>
          </a:bodyPr>
          <a:lstStyle/>
          <a:p>
            <a:r>
              <a:rPr lang="nl-BE" b="0" dirty="0">
                <a:solidFill>
                  <a:prstClr val="black"/>
                </a:solidFill>
                <a:latin typeface="Roboto Condensed Light" panose="02000000000000000000" pitchFamily="2" charset="0"/>
                <a:ea typeface="Roboto Condensed Light" panose="02000000000000000000" pitchFamily="2" charset="0"/>
              </a:rPr>
              <a:t>vijf business proposities</a:t>
            </a:r>
            <a:endParaRPr lang="nl-NL" b="0" dirty="0">
              <a:solidFill>
                <a:prstClr val="black"/>
              </a:solidFill>
              <a:latin typeface="Roboto Condensed Light" panose="02000000000000000000" pitchFamily="2" charset="0"/>
              <a:ea typeface="Roboto Condensed Light" panose="02000000000000000000" pitchFamily="2" charset="0"/>
            </a:endParaRPr>
          </a:p>
        </p:txBody>
      </p:sp>
      <p:sp>
        <p:nvSpPr>
          <p:cNvPr id="42" name="TextBox 6">
            <a:extLst>
              <a:ext uri="{FF2B5EF4-FFF2-40B4-BE49-F238E27FC236}">
                <a16:creationId xmlns:a16="http://schemas.microsoft.com/office/drawing/2014/main" id="{7D83CFE4-7CE2-4605-B01A-E3954AE87949}"/>
              </a:ext>
            </a:extLst>
          </p:cNvPr>
          <p:cNvSpPr txBox="1"/>
          <p:nvPr/>
        </p:nvSpPr>
        <p:spPr>
          <a:xfrm>
            <a:off x="4331123" y="5124635"/>
            <a:ext cx="2794418" cy="400110"/>
          </a:xfrm>
          <a:prstGeom prst="rect">
            <a:avLst/>
          </a:prstGeom>
          <a:noFill/>
        </p:spPr>
        <p:txBody>
          <a:bodyPr wrap="square" rtlCol="0">
            <a:spAutoFit/>
          </a:bodyPr>
          <a:lstStyle/>
          <a:p>
            <a:pPr algn="ctr"/>
            <a:r>
              <a:rPr lang="en-US" sz="1100" b="1"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BUSINESS PLATFORMS  &amp; CLOUD</a:t>
            </a:r>
          </a:p>
          <a:p>
            <a:pPr algn="ctr"/>
            <a:r>
              <a:rPr lang="nl-NL" sz="900" dirty="0">
                <a:solidFill>
                  <a:schemeClr val="bg1"/>
                </a:solidFill>
                <a:cs typeface="Arial" panose="020B0604020202020204" pitchFamily="34" charset="0"/>
              </a:rPr>
              <a:t>Bouwstenen van de samenstelbare onderneming</a:t>
            </a:r>
          </a:p>
        </p:txBody>
      </p:sp>
      <p:sp>
        <p:nvSpPr>
          <p:cNvPr id="43" name="TextBox 10">
            <a:extLst>
              <a:ext uri="{FF2B5EF4-FFF2-40B4-BE49-F238E27FC236}">
                <a16:creationId xmlns:a16="http://schemas.microsoft.com/office/drawing/2014/main" id="{68650DAA-F77D-4B5D-B53E-C8FCE0D750C7}"/>
              </a:ext>
            </a:extLst>
          </p:cNvPr>
          <p:cNvSpPr txBox="1"/>
          <p:nvPr/>
        </p:nvSpPr>
        <p:spPr>
          <a:xfrm>
            <a:off x="4572134" y="3064478"/>
            <a:ext cx="2430014" cy="538609"/>
          </a:xfrm>
          <a:prstGeom prst="rect">
            <a:avLst/>
          </a:prstGeom>
          <a:noFill/>
        </p:spPr>
        <p:txBody>
          <a:bodyPr wrap="square" rtlCol="0">
            <a:spAutoFit/>
          </a:bodyPr>
          <a:lstStyle/>
          <a:p>
            <a:pPr algn="ctr"/>
            <a:r>
              <a:rPr lang="en-US" sz="1100" b="1" dirty="0">
                <a:solidFill>
                  <a:schemeClr val="bg1"/>
                </a:solidFill>
                <a:latin typeface="Roboto Condensed" panose="02000000000000000000" pitchFamily="2" charset="0"/>
                <a:ea typeface="Roboto Condensed" panose="02000000000000000000" pitchFamily="2" charset="0"/>
                <a:cs typeface="Arial" panose="020B0604020202020204" pitchFamily="34" charset="0"/>
              </a:rPr>
              <a:t>DIGITAL ACCELERATION</a:t>
            </a:r>
          </a:p>
          <a:p>
            <a:pPr algn="ctr"/>
            <a:r>
              <a:rPr lang="nl-NL" sz="900" dirty="0">
                <a:solidFill>
                  <a:schemeClr val="bg1"/>
                </a:solidFill>
                <a:cs typeface="Arial" panose="020B0604020202020204" pitchFamily="34" charset="0"/>
              </a:rPr>
              <a:t>De #1 beslissende factor voor duurzaam voordeel in het digitale tijdperk.</a:t>
            </a:r>
          </a:p>
        </p:txBody>
      </p:sp>
      <p:sp>
        <p:nvSpPr>
          <p:cNvPr id="44" name="TextBox 9">
            <a:extLst>
              <a:ext uri="{FF2B5EF4-FFF2-40B4-BE49-F238E27FC236}">
                <a16:creationId xmlns:a16="http://schemas.microsoft.com/office/drawing/2014/main" id="{B0BFD0E8-7E76-4A42-966C-3DB9A0BCEF23}"/>
              </a:ext>
            </a:extLst>
          </p:cNvPr>
          <p:cNvSpPr txBox="1"/>
          <p:nvPr/>
        </p:nvSpPr>
        <p:spPr>
          <a:xfrm>
            <a:off x="7324949" y="5124635"/>
            <a:ext cx="2438447" cy="538609"/>
          </a:xfrm>
          <a:prstGeom prst="rect">
            <a:avLst/>
          </a:prstGeom>
          <a:noFill/>
        </p:spPr>
        <p:txBody>
          <a:bodyPr wrap="square" lIns="91440" tIns="45720" rIns="91440" bIns="45720" rtlCol="0" anchor="t">
            <a:spAutoFit/>
          </a:bodyPr>
          <a:lstStyle/>
          <a:p>
            <a:pPr algn="ctr"/>
            <a:r>
              <a:rPr lang="en-US" sz="1100" b="1" dirty="0">
                <a:solidFill>
                  <a:schemeClr val="bg1"/>
                </a:solidFill>
                <a:latin typeface="Roboto Condensed"/>
                <a:ea typeface="Roboto Condensed"/>
                <a:cs typeface="Arial"/>
              </a:rPr>
              <a:t>CYBERSECURITY &amp; COMPLIANCE</a:t>
            </a:r>
          </a:p>
          <a:p>
            <a:pPr algn="ctr"/>
            <a:r>
              <a:rPr lang="nl-NL" sz="900" dirty="0">
                <a:solidFill>
                  <a:schemeClr val="bg1"/>
                </a:solidFill>
                <a:cs typeface="Arial"/>
              </a:rPr>
              <a:t>Fundament van vertrouwen in een </a:t>
            </a:r>
          </a:p>
          <a:p>
            <a:pPr algn="ctr"/>
            <a:r>
              <a:rPr lang="nl-NL" sz="900" dirty="0">
                <a:solidFill>
                  <a:schemeClr val="bg1"/>
                </a:solidFill>
                <a:cs typeface="Arial"/>
              </a:rPr>
              <a:t>hype verbonden wereld</a:t>
            </a:r>
            <a:endParaRPr lang="en-US" dirty="0">
              <a:solidFill>
                <a:schemeClr val="bg1"/>
              </a:solidFill>
              <a:cs typeface="Arial"/>
            </a:endParaRPr>
          </a:p>
        </p:txBody>
      </p:sp>
      <p:grpSp>
        <p:nvGrpSpPr>
          <p:cNvPr id="58" name="Groep 57">
            <a:extLst>
              <a:ext uri="{FF2B5EF4-FFF2-40B4-BE49-F238E27FC236}">
                <a16:creationId xmlns:a16="http://schemas.microsoft.com/office/drawing/2014/main" id="{3ABF204C-0F31-4BBA-B82B-A35C53CAAF1B}"/>
              </a:ext>
            </a:extLst>
          </p:cNvPr>
          <p:cNvGrpSpPr/>
          <p:nvPr/>
        </p:nvGrpSpPr>
        <p:grpSpPr>
          <a:xfrm flipV="1">
            <a:off x="5667794" y="3660345"/>
            <a:ext cx="240146" cy="434496"/>
            <a:chOff x="8805806" y="2323323"/>
            <a:chExt cx="240146" cy="434496"/>
          </a:xfrm>
          <a:solidFill>
            <a:schemeClr val="accent1"/>
          </a:solidFill>
        </p:grpSpPr>
        <p:sp>
          <p:nvSpPr>
            <p:cNvPr id="60" name="Ovaal 59">
              <a:extLst>
                <a:ext uri="{FF2B5EF4-FFF2-40B4-BE49-F238E27FC236}">
                  <a16:creationId xmlns:a16="http://schemas.microsoft.com/office/drawing/2014/main" id="{DC37F2A2-AE23-46F0-B065-18CB13C013C2}"/>
                </a:ext>
              </a:extLst>
            </p:cNvPr>
            <p:cNvSpPr/>
            <p:nvPr/>
          </p:nvSpPr>
          <p:spPr>
            <a:xfrm>
              <a:off x="8805806" y="2517673"/>
              <a:ext cx="240146" cy="24014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4DBEE003-7B4A-4C70-943C-1AF310981E1C}"/>
                </a:ext>
              </a:extLst>
            </p:cNvPr>
            <p:cNvSpPr/>
            <p:nvPr/>
          </p:nvSpPr>
          <p:spPr>
            <a:xfrm>
              <a:off x="8891280" y="2323323"/>
              <a:ext cx="67744" cy="2722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9222" name="Picture 6">
            <a:extLst>
              <a:ext uri="{FF2B5EF4-FFF2-40B4-BE49-F238E27FC236}">
                <a16:creationId xmlns:a16="http://schemas.microsoft.com/office/drawing/2014/main" id="{143B13C5-C1BF-4AD3-A1F9-AA5497E533E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49" r="-2001"/>
          <a:stretch/>
        </p:blipFill>
        <p:spPr bwMode="auto">
          <a:xfrm>
            <a:off x="4910391" y="2228394"/>
            <a:ext cx="1821242" cy="544829"/>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ep 57">
            <a:extLst>
              <a:ext uri="{FF2B5EF4-FFF2-40B4-BE49-F238E27FC236}">
                <a16:creationId xmlns:a16="http://schemas.microsoft.com/office/drawing/2014/main" id="{6F2F5069-93F2-4C41-A265-8EF9B510B050}"/>
              </a:ext>
            </a:extLst>
          </p:cNvPr>
          <p:cNvGrpSpPr/>
          <p:nvPr/>
        </p:nvGrpSpPr>
        <p:grpSpPr>
          <a:xfrm rot="10800000" flipV="1">
            <a:off x="5667794" y="4632739"/>
            <a:ext cx="240146" cy="434496"/>
            <a:chOff x="8805806" y="2323323"/>
            <a:chExt cx="240146" cy="434496"/>
          </a:xfrm>
          <a:solidFill>
            <a:schemeClr val="accent1"/>
          </a:solidFill>
        </p:grpSpPr>
        <p:sp>
          <p:nvSpPr>
            <p:cNvPr id="64" name="Ovaal 59">
              <a:extLst>
                <a:ext uri="{FF2B5EF4-FFF2-40B4-BE49-F238E27FC236}">
                  <a16:creationId xmlns:a16="http://schemas.microsoft.com/office/drawing/2014/main" id="{625360B2-11C5-7848-A36A-7BAB2C861AB0}"/>
                </a:ext>
              </a:extLst>
            </p:cNvPr>
            <p:cNvSpPr/>
            <p:nvPr/>
          </p:nvSpPr>
          <p:spPr>
            <a:xfrm>
              <a:off x="8805806" y="2517673"/>
              <a:ext cx="240146" cy="24014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58">
              <a:extLst>
                <a:ext uri="{FF2B5EF4-FFF2-40B4-BE49-F238E27FC236}">
                  <a16:creationId xmlns:a16="http://schemas.microsoft.com/office/drawing/2014/main" id="{5CC2CF65-9BF2-494C-B3E5-9A826B8EC233}"/>
                </a:ext>
              </a:extLst>
            </p:cNvPr>
            <p:cNvSpPr/>
            <p:nvPr/>
          </p:nvSpPr>
          <p:spPr>
            <a:xfrm>
              <a:off x="8891280" y="2323323"/>
              <a:ext cx="67744" cy="2722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6" name="Groep 57">
            <a:extLst>
              <a:ext uri="{FF2B5EF4-FFF2-40B4-BE49-F238E27FC236}">
                <a16:creationId xmlns:a16="http://schemas.microsoft.com/office/drawing/2014/main" id="{0BDD109B-D282-FE4E-8A04-1BD3B5385FCF}"/>
              </a:ext>
            </a:extLst>
          </p:cNvPr>
          <p:cNvGrpSpPr/>
          <p:nvPr/>
        </p:nvGrpSpPr>
        <p:grpSpPr>
          <a:xfrm rot="10800000" flipV="1">
            <a:off x="8036281" y="4630635"/>
            <a:ext cx="240146" cy="434496"/>
            <a:chOff x="8805806" y="2323323"/>
            <a:chExt cx="240146" cy="434496"/>
          </a:xfrm>
          <a:solidFill>
            <a:schemeClr val="accent1"/>
          </a:solidFill>
        </p:grpSpPr>
        <p:sp>
          <p:nvSpPr>
            <p:cNvPr id="67" name="Ovaal 59">
              <a:extLst>
                <a:ext uri="{FF2B5EF4-FFF2-40B4-BE49-F238E27FC236}">
                  <a16:creationId xmlns:a16="http://schemas.microsoft.com/office/drawing/2014/main" id="{58F11314-0F7E-C24D-BA5D-843F738D99BA}"/>
                </a:ext>
              </a:extLst>
            </p:cNvPr>
            <p:cNvSpPr/>
            <p:nvPr/>
          </p:nvSpPr>
          <p:spPr>
            <a:xfrm>
              <a:off x="8805806" y="2517673"/>
              <a:ext cx="240146" cy="24014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58">
              <a:extLst>
                <a:ext uri="{FF2B5EF4-FFF2-40B4-BE49-F238E27FC236}">
                  <a16:creationId xmlns:a16="http://schemas.microsoft.com/office/drawing/2014/main" id="{12EC500F-FCD6-7341-88BD-C09CE48D931D}"/>
                </a:ext>
              </a:extLst>
            </p:cNvPr>
            <p:cNvSpPr/>
            <p:nvPr/>
          </p:nvSpPr>
          <p:spPr>
            <a:xfrm>
              <a:off x="8891280" y="2323323"/>
              <a:ext cx="67744" cy="2722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9" name="Groep 57">
            <a:extLst>
              <a:ext uri="{FF2B5EF4-FFF2-40B4-BE49-F238E27FC236}">
                <a16:creationId xmlns:a16="http://schemas.microsoft.com/office/drawing/2014/main" id="{E05328EA-487A-E146-83FB-24E513CC16AD}"/>
              </a:ext>
            </a:extLst>
          </p:cNvPr>
          <p:cNvGrpSpPr/>
          <p:nvPr/>
        </p:nvGrpSpPr>
        <p:grpSpPr>
          <a:xfrm rot="10800000" flipV="1">
            <a:off x="3365888" y="4637459"/>
            <a:ext cx="240146" cy="434496"/>
            <a:chOff x="8805806" y="2323323"/>
            <a:chExt cx="240146" cy="434496"/>
          </a:xfrm>
          <a:solidFill>
            <a:schemeClr val="accent1"/>
          </a:solidFill>
        </p:grpSpPr>
        <p:sp>
          <p:nvSpPr>
            <p:cNvPr id="70" name="Ovaal 59">
              <a:extLst>
                <a:ext uri="{FF2B5EF4-FFF2-40B4-BE49-F238E27FC236}">
                  <a16:creationId xmlns:a16="http://schemas.microsoft.com/office/drawing/2014/main" id="{16A4BBA8-AFC8-024C-93A3-4095B5240E22}"/>
                </a:ext>
              </a:extLst>
            </p:cNvPr>
            <p:cNvSpPr/>
            <p:nvPr/>
          </p:nvSpPr>
          <p:spPr>
            <a:xfrm>
              <a:off x="8805806" y="2517673"/>
              <a:ext cx="240146" cy="24014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58">
              <a:extLst>
                <a:ext uri="{FF2B5EF4-FFF2-40B4-BE49-F238E27FC236}">
                  <a16:creationId xmlns:a16="http://schemas.microsoft.com/office/drawing/2014/main" id="{956528C1-CE07-B94A-BCB2-3E89E5B3B914}"/>
                </a:ext>
              </a:extLst>
            </p:cNvPr>
            <p:cNvSpPr/>
            <p:nvPr/>
          </p:nvSpPr>
          <p:spPr>
            <a:xfrm>
              <a:off x="8891280" y="2323323"/>
              <a:ext cx="67744" cy="2722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83250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3E170-DC27-D84C-8EBC-AC08C73E76ED}"/>
              </a:ext>
            </a:extLst>
          </p:cNvPr>
          <p:cNvSpPr>
            <a:spLocks noGrp="1"/>
          </p:cNvSpPr>
          <p:nvPr>
            <p:ph type="title"/>
          </p:nvPr>
        </p:nvSpPr>
        <p:spPr/>
        <p:txBody>
          <a:bodyPr/>
          <a:lstStyle/>
          <a:p>
            <a:r>
              <a:rPr lang="nl-NL" sz="3600" b="0" dirty="0">
                <a:latin typeface="Roboto Condensed Light" panose="02000000000000000000" pitchFamily="2" charset="0"/>
                <a:ea typeface="Roboto Condensed Light" panose="02000000000000000000" pitchFamily="2" charset="0"/>
              </a:rPr>
              <a:t>Drie Kernwaarden</a:t>
            </a:r>
            <a:endParaRPr lang="nl-NL" sz="3600" b="1" dirty="0">
              <a:latin typeface="Roboto Condensed" panose="02000000000000000000" pitchFamily="2" charset="0"/>
              <a:ea typeface="Roboto Condensed" panose="02000000000000000000" pitchFamily="2" charset="0"/>
            </a:endParaRPr>
          </a:p>
        </p:txBody>
      </p:sp>
      <p:sp>
        <p:nvSpPr>
          <p:cNvPr id="3" name="Text Placeholder 2">
            <a:extLst>
              <a:ext uri="{FF2B5EF4-FFF2-40B4-BE49-F238E27FC236}">
                <a16:creationId xmlns:a16="http://schemas.microsoft.com/office/drawing/2014/main" id="{08F74000-8CD5-D246-AA71-D93B85FBDB41}"/>
              </a:ext>
            </a:extLst>
          </p:cNvPr>
          <p:cNvSpPr>
            <a:spLocks noGrp="1"/>
          </p:cNvSpPr>
          <p:nvPr>
            <p:ph type="body" sz="quarter" idx="13"/>
          </p:nvPr>
        </p:nvSpPr>
        <p:spPr/>
        <p:txBody>
          <a:bodyPr/>
          <a:lstStyle/>
          <a:p>
            <a:endParaRPr lang="nl-NL" dirty="0"/>
          </a:p>
        </p:txBody>
      </p:sp>
      <p:sp>
        <p:nvSpPr>
          <p:cNvPr id="48" name="TextBox 24">
            <a:extLst>
              <a:ext uri="{FF2B5EF4-FFF2-40B4-BE49-F238E27FC236}">
                <a16:creationId xmlns:a16="http://schemas.microsoft.com/office/drawing/2014/main" id="{271FF086-8430-DA4B-BB37-1ED329020C14}"/>
              </a:ext>
            </a:extLst>
          </p:cNvPr>
          <p:cNvSpPr txBox="1"/>
          <p:nvPr/>
        </p:nvSpPr>
        <p:spPr>
          <a:xfrm>
            <a:off x="614472" y="3237360"/>
            <a:ext cx="2120348" cy="379656"/>
          </a:xfrm>
          <a:prstGeom prst="rect">
            <a:avLst/>
          </a:prstGeom>
          <a:noFill/>
        </p:spPr>
        <p:txBody>
          <a:bodyPr wrap="square" rtlCol="0">
            <a:spAutoFit/>
          </a:bodyPr>
          <a:lstStyle/>
          <a:p>
            <a:r>
              <a:rPr lang="en-US" sz="1867" b="1" dirty="0">
                <a:solidFill>
                  <a:schemeClr val="accent1"/>
                </a:solidFill>
                <a:latin typeface="Roboto" panose="02000000000000000000" pitchFamily="2" charset="0"/>
                <a:ea typeface="Roboto" panose="02000000000000000000" pitchFamily="2" charset="0"/>
                <a:cs typeface="Arial" panose="020B0604020202020204" pitchFamily="34" charset="0"/>
              </a:rPr>
              <a:t>We discover</a:t>
            </a:r>
          </a:p>
        </p:txBody>
      </p:sp>
      <p:sp>
        <p:nvSpPr>
          <p:cNvPr id="49" name="TextBox 32">
            <a:extLst>
              <a:ext uri="{FF2B5EF4-FFF2-40B4-BE49-F238E27FC236}">
                <a16:creationId xmlns:a16="http://schemas.microsoft.com/office/drawing/2014/main" id="{1B8D70BA-E1FF-A249-AFEB-D2BF111A80D6}"/>
              </a:ext>
            </a:extLst>
          </p:cNvPr>
          <p:cNvSpPr txBox="1"/>
          <p:nvPr/>
        </p:nvSpPr>
        <p:spPr>
          <a:xfrm>
            <a:off x="4481297" y="3230850"/>
            <a:ext cx="2120348" cy="379656"/>
          </a:xfrm>
          <a:prstGeom prst="rect">
            <a:avLst/>
          </a:prstGeom>
          <a:noFill/>
        </p:spPr>
        <p:txBody>
          <a:bodyPr wrap="square" rtlCol="0">
            <a:spAutoFit/>
          </a:bodyPr>
          <a:lstStyle/>
          <a:p>
            <a:r>
              <a:rPr lang="en-US" sz="1867" b="1">
                <a:solidFill>
                  <a:schemeClr val="accent1"/>
                </a:solidFill>
                <a:latin typeface="Roboto" panose="02000000000000000000" pitchFamily="2" charset="0"/>
                <a:ea typeface="Roboto" panose="02000000000000000000" pitchFamily="2" charset="0"/>
                <a:cs typeface="Arial" panose="020B0604020202020204" pitchFamily="34" charset="0"/>
              </a:rPr>
              <a:t>We connect</a:t>
            </a:r>
          </a:p>
        </p:txBody>
      </p:sp>
      <p:sp>
        <p:nvSpPr>
          <p:cNvPr id="50" name="TextBox 37">
            <a:extLst>
              <a:ext uri="{FF2B5EF4-FFF2-40B4-BE49-F238E27FC236}">
                <a16:creationId xmlns:a16="http://schemas.microsoft.com/office/drawing/2014/main" id="{88509856-AB98-E849-93A0-87A5F036C11F}"/>
              </a:ext>
            </a:extLst>
          </p:cNvPr>
          <p:cNvSpPr txBox="1"/>
          <p:nvPr/>
        </p:nvSpPr>
        <p:spPr>
          <a:xfrm>
            <a:off x="8297721" y="3230850"/>
            <a:ext cx="2300579" cy="379656"/>
          </a:xfrm>
          <a:prstGeom prst="rect">
            <a:avLst/>
          </a:prstGeom>
          <a:noFill/>
        </p:spPr>
        <p:txBody>
          <a:bodyPr wrap="square" rtlCol="0">
            <a:spAutoFit/>
          </a:bodyPr>
          <a:lstStyle/>
          <a:p>
            <a:r>
              <a:rPr lang="en-US" sz="1867" b="1" dirty="0">
                <a:solidFill>
                  <a:schemeClr val="accent1"/>
                </a:solidFill>
                <a:latin typeface="Roboto" panose="02000000000000000000" pitchFamily="2" charset="0"/>
                <a:ea typeface="Roboto" panose="02000000000000000000" pitchFamily="2" charset="0"/>
                <a:cs typeface="Arial" panose="020B0604020202020204" pitchFamily="34" charset="0"/>
              </a:rPr>
              <a:t>We accelerate</a:t>
            </a:r>
          </a:p>
        </p:txBody>
      </p:sp>
      <p:sp>
        <p:nvSpPr>
          <p:cNvPr id="51" name="Tijdelijke aanduiding voor tekst 2">
            <a:extLst>
              <a:ext uri="{FF2B5EF4-FFF2-40B4-BE49-F238E27FC236}">
                <a16:creationId xmlns:a16="http://schemas.microsoft.com/office/drawing/2014/main" id="{37F44D68-5811-4046-8E48-F3D4664282F9}"/>
              </a:ext>
            </a:extLst>
          </p:cNvPr>
          <p:cNvSpPr txBox="1">
            <a:spLocks/>
          </p:cNvSpPr>
          <p:nvPr/>
        </p:nvSpPr>
        <p:spPr>
          <a:xfrm>
            <a:off x="614472" y="4200370"/>
            <a:ext cx="3404233" cy="942612"/>
          </a:xfrm>
          <a:prstGeom prst="rect">
            <a:avLst/>
          </a:prstGeom>
        </p:spPr>
        <p:txBody>
          <a:bodyPr wrap="square"/>
          <a:lstStyle>
            <a:lvl1pPr marL="342000" indent="-342000" algn="l" defTabSz="1088610" rtl="0" eaLnBrk="1" latinLnBrk="0" hangingPunct="1">
              <a:lnSpc>
                <a:spcPct val="125000"/>
              </a:lnSpc>
              <a:spcBef>
                <a:spcPts val="0"/>
              </a:spcBef>
              <a:buClr>
                <a:schemeClr val="accent1"/>
              </a:buClr>
              <a:buFont typeface="Calibri" panose="020F0502020204030204" pitchFamily="34" charset="0"/>
              <a:buChar char="●"/>
              <a:defRPr sz="1600" b="0" kern="1200" baseline="0">
                <a:solidFill>
                  <a:schemeClr val="tx1"/>
                </a:solidFill>
                <a:latin typeface="+mn-lt"/>
                <a:ea typeface="+mn-ea"/>
                <a:cs typeface="+mn-cs"/>
              </a:defRPr>
            </a:lvl1pPr>
            <a:lvl2pPr marL="684000" indent="-342000" algn="l" defTabSz="1088610" rtl="0" eaLnBrk="1" latinLnBrk="0" hangingPunct="1">
              <a:lnSpc>
                <a:spcPct val="12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42000" indent="-342000" algn="l" defTabSz="1088610" rtl="0" eaLnBrk="1" latinLnBrk="0" hangingPunct="1">
              <a:lnSpc>
                <a:spcPct val="137000"/>
              </a:lnSpc>
              <a:spcBef>
                <a:spcPts val="0"/>
              </a:spcBef>
              <a:buClr>
                <a:schemeClr val="accent1"/>
              </a:buClr>
              <a:buFont typeface="Calibri" panose="020F0502020204030204" pitchFamily="34" charset="0"/>
              <a:buChar char="●"/>
              <a:defRPr sz="1300" b="0" kern="1200">
                <a:solidFill>
                  <a:schemeClr val="tx1"/>
                </a:solidFill>
                <a:latin typeface="+mn-lt"/>
                <a:ea typeface="+mn-ea"/>
                <a:cs typeface="+mn-cs"/>
              </a:defRPr>
            </a:lvl3pPr>
            <a:lvl4pPr marL="0" indent="0" algn="l" defTabSz="1088610" rtl="0" eaLnBrk="1" latinLnBrk="0" hangingPunct="1">
              <a:lnSpc>
                <a:spcPct val="125000"/>
              </a:lnSpc>
              <a:spcBef>
                <a:spcPts val="0"/>
              </a:spcBef>
              <a:buFont typeface="Arial" pitchFamily="34" charset="0"/>
              <a:buNone/>
              <a:defRPr sz="1900" b="1" kern="1200" baseline="0">
                <a:solidFill>
                  <a:schemeClr val="accent5"/>
                </a:solidFill>
                <a:latin typeface="Roboto" panose="02000000000000000000" pitchFamily="2" charset="0"/>
                <a:ea typeface="Roboto" panose="02000000000000000000" pitchFamily="2" charset="0"/>
                <a:cs typeface="+mn-cs"/>
              </a:defRPr>
            </a:lvl4pPr>
            <a:lvl5pPr marL="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5pPr>
            <a:lvl6pPr marL="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6pPr>
            <a:lvl7pPr marL="342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7pPr>
            <a:lvl8pPr marL="684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8pPr>
            <a:lvl9pPr marL="34200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9pPr>
          </a:lstStyle>
          <a:p>
            <a:pPr defTabSz="609585">
              <a:buClr>
                <a:srgbClr val="EA8408"/>
              </a:buClr>
            </a:pPr>
            <a:r>
              <a:rPr lang="nl-NL" sz="1400" dirty="0"/>
              <a:t>Leergierig</a:t>
            </a:r>
          </a:p>
          <a:p>
            <a:pPr defTabSz="609585">
              <a:buClr>
                <a:srgbClr val="EA8408"/>
              </a:buClr>
            </a:pPr>
            <a:r>
              <a:rPr lang="nl-NL" sz="1400" dirty="0"/>
              <a:t>Nieuwe technologieën</a:t>
            </a:r>
          </a:p>
          <a:p>
            <a:pPr marL="0" indent="0" defTabSz="609585">
              <a:buClr>
                <a:srgbClr val="EA8408"/>
              </a:buClr>
              <a:buNone/>
            </a:pPr>
            <a:endParaRPr lang="en-US" sz="1200" dirty="0"/>
          </a:p>
        </p:txBody>
      </p:sp>
      <p:sp>
        <p:nvSpPr>
          <p:cNvPr id="52" name="Tijdelijke aanduiding voor tekst 7">
            <a:extLst>
              <a:ext uri="{FF2B5EF4-FFF2-40B4-BE49-F238E27FC236}">
                <a16:creationId xmlns:a16="http://schemas.microsoft.com/office/drawing/2014/main" id="{A902E6BE-EFC8-4140-BC11-4F76EEE5C27A}"/>
              </a:ext>
            </a:extLst>
          </p:cNvPr>
          <p:cNvSpPr txBox="1">
            <a:spLocks/>
          </p:cNvSpPr>
          <p:nvPr/>
        </p:nvSpPr>
        <p:spPr>
          <a:xfrm>
            <a:off x="4481297" y="4206878"/>
            <a:ext cx="3404233" cy="936104"/>
          </a:xfrm>
          <a:prstGeom prst="rect">
            <a:avLst/>
          </a:prstGeom>
        </p:spPr>
        <p:txBody>
          <a:bodyPr/>
          <a:lstStyle>
            <a:lvl1pPr marL="342000" indent="-342000" algn="l" defTabSz="1088610" rtl="0" eaLnBrk="1" latinLnBrk="0" hangingPunct="1">
              <a:lnSpc>
                <a:spcPct val="125000"/>
              </a:lnSpc>
              <a:spcBef>
                <a:spcPts val="0"/>
              </a:spcBef>
              <a:buClr>
                <a:schemeClr val="accent1"/>
              </a:buClr>
              <a:buFont typeface="Calibri" panose="020F0502020204030204" pitchFamily="34" charset="0"/>
              <a:buChar char="●"/>
              <a:defRPr sz="1600" b="0" kern="1200" baseline="0">
                <a:solidFill>
                  <a:schemeClr val="tx1"/>
                </a:solidFill>
                <a:latin typeface="+mn-lt"/>
                <a:ea typeface="+mn-ea"/>
                <a:cs typeface="+mn-cs"/>
              </a:defRPr>
            </a:lvl1pPr>
            <a:lvl2pPr marL="684000" indent="-342000" algn="l" defTabSz="1088610" rtl="0" eaLnBrk="1" latinLnBrk="0" hangingPunct="1">
              <a:lnSpc>
                <a:spcPct val="12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42000" indent="-342000" algn="l" defTabSz="1088610" rtl="0" eaLnBrk="1" latinLnBrk="0" hangingPunct="1">
              <a:lnSpc>
                <a:spcPct val="137000"/>
              </a:lnSpc>
              <a:spcBef>
                <a:spcPts val="0"/>
              </a:spcBef>
              <a:buClr>
                <a:schemeClr val="accent1"/>
              </a:buClr>
              <a:buFont typeface="Calibri" panose="020F0502020204030204" pitchFamily="34" charset="0"/>
              <a:buChar char="●"/>
              <a:defRPr sz="1300" b="0" kern="1200">
                <a:solidFill>
                  <a:schemeClr val="tx1"/>
                </a:solidFill>
                <a:latin typeface="+mn-lt"/>
                <a:ea typeface="+mn-ea"/>
                <a:cs typeface="+mn-cs"/>
              </a:defRPr>
            </a:lvl3pPr>
            <a:lvl4pPr marL="0" indent="0" algn="l" defTabSz="1088610" rtl="0" eaLnBrk="1" latinLnBrk="0" hangingPunct="1">
              <a:lnSpc>
                <a:spcPct val="125000"/>
              </a:lnSpc>
              <a:spcBef>
                <a:spcPts val="0"/>
              </a:spcBef>
              <a:buFont typeface="Arial" pitchFamily="34" charset="0"/>
              <a:buNone/>
              <a:defRPr sz="1900" b="1" kern="1200" baseline="0">
                <a:solidFill>
                  <a:schemeClr val="accent5"/>
                </a:solidFill>
                <a:latin typeface="Roboto" panose="02000000000000000000" pitchFamily="2" charset="0"/>
                <a:ea typeface="Roboto" panose="02000000000000000000" pitchFamily="2" charset="0"/>
                <a:cs typeface="+mn-cs"/>
              </a:defRPr>
            </a:lvl4pPr>
            <a:lvl5pPr marL="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5pPr>
            <a:lvl6pPr marL="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6pPr>
            <a:lvl7pPr marL="342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7pPr>
            <a:lvl8pPr marL="684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8pPr>
            <a:lvl9pPr marL="34200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9pPr>
          </a:lstStyle>
          <a:p>
            <a:r>
              <a:rPr lang="nl-NL" sz="1400" dirty="0"/>
              <a:t>Kennis delen</a:t>
            </a:r>
          </a:p>
          <a:p>
            <a:r>
              <a:rPr lang="nl-NL" sz="1400" dirty="0" err="1"/>
              <a:t>Ahead</a:t>
            </a:r>
            <a:r>
              <a:rPr lang="nl-NL" sz="1400" dirty="0"/>
              <a:t> of change </a:t>
            </a:r>
            <a:r>
              <a:rPr lang="nl-NL" sz="1400" dirty="0" err="1"/>
              <a:t>together</a:t>
            </a:r>
            <a:endParaRPr lang="nl-NL" sz="1400" dirty="0"/>
          </a:p>
        </p:txBody>
      </p:sp>
      <p:sp>
        <p:nvSpPr>
          <p:cNvPr id="53" name="Tijdelijke aanduiding voor tekst 8">
            <a:extLst>
              <a:ext uri="{FF2B5EF4-FFF2-40B4-BE49-F238E27FC236}">
                <a16:creationId xmlns:a16="http://schemas.microsoft.com/office/drawing/2014/main" id="{F6DB5E3D-D949-E74F-9B78-A805CFFFB0DF}"/>
              </a:ext>
            </a:extLst>
          </p:cNvPr>
          <p:cNvSpPr txBox="1">
            <a:spLocks/>
          </p:cNvSpPr>
          <p:nvPr/>
        </p:nvSpPr>
        <p:spPr>
          <a:xfrm>
            <a:off x="8297721" y="4206878"/>
            <a:ext cx="3404233" cy="936104"/>
          </a:xfrm>
          <a:prstGeom prst="rect">
            <a:avLst/>
          </a:prstGeom>
        </p:spPr>
        <p:txBody>
          <a:bodyPr/>
          <a:lstStyle>
            <a:lvl1pPr marL="342000" indent="-342000" algn="l" defTabSz="1088610" rtl="0" eaLnBrk="1" latinLnBrk="0" hangingPunct="1">
              <a:lnSpc>
                <a:spcPct val="125000"/>
              </a:lnSpc>
              <a:spcBef>
                <a:spcPts val="0"/>
              </a:spcBef>
              <a:buClr>
                <a:schemeClr val="accent1"/>
              </a:buClr>
              <a:buFont typeface="Calibri" panose="020F0502020204030204" pitchFamily="34" charset="0"/>
              <a:buChar char="●"/>
              <a:defRPr sz="1600" b="0" kern="1200" baseline="0">
                <a:solidFill>
                  <a:schemeClr val="tx1"/>
                </a:solidFill>
                <a:latin typeface="+mn-lt"/>
                <a:ea typeface="+mn-ea"/>
                <a:cs typeface="+mn-cs"/>
              </a:defRPr>
            </a:lvl1pPr>
            <a:lvl2pPr marL="684000" indent="-342000" algn="l" defTabSz="1088610" rtl="0" eaLnBrk="1" latinLnBrk="0" hangingPunct="1">
              <a:lnSpc>
                <a:spcPct val="12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42000" indent="-342000" algn="l" defTabSz="1088610" rtl="0" eaLnBrk="1" latinLnBrk="0" hangingPunct="1">
              <a:lnSpc>
                <a:spcPct val="137000"/>
              </a:lnSpc>
              <a:spcBef>
                <a:spcPts val="0"/>
              </a:spcBef>
              <a:buClr>
                <a:schemeClr val="accent1"/>
              </a:buClr>
              <a:buFont typeface="Calibri" panose="020F0502020204030204" pitchFamily="34" charset="0"/>
              <a:buChar char="●"/>
              <a:defRPr sz="1300" b="0" kern="1200">
                <a:solidFill>
                  <a:schemeClr val="tx1"/>
                </a:solidFill>
                <a:latin typeface="+mn-lt"/>
                <a:ea typeface="+mn-ea"/>
                <a:cs typeface="+mn-cs"/>
              </a:defRPr>
            </a:lvl3pPr>
            <a:lvl4pPr marL="0" indent="0" algn="l" defTabSz="1088610" rtl="0" eaLnBrk="1" latinLnBrk="0" hangingPunct="1">
              <a:lnSpc>
                <a:spcPct val="125000"/>
              </a:lnSpc>
              <a:spcBef>
                <a:spcPts val="0"/>
              </a:spcBef>
              <a:buFont typeface="Arial" pitchFamily="34" charset="0"/>
              <a:buNone/>
              <a:defRPr sz="1900" b="1" kern="1200" baseline="0">
                <a:solidFill>
                  <a:schemeClr val="accent5"/>
                </a:solidFill>
                <a:latin typeface="Roboto" panose="02000000000000000000" pitchFamily="2" charset="0"/>
                <a:ea typeface="Roboto" panose="02000000000000000000" pitchFamily="2" charset="0"/>
                <a:cs typeface="+mn-cs"/>
              </a:defRPr>
            </a:lvl4pPr>
            <a:lvl5pPr marL="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5pPr>
            <a:lvl6pPr marL="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6pPr>
            <a:lvl7pPr marL="342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7pPr>
            <a:lvl8pPr marL="684000" indent="0" algn="l" defTabSz="1088610" rtl="0" eaLnBrk="1" latinLnBrk="0" hangingPunct="1">
              <a:lnSpc>
                <a:spcPct val="125000"/>
              </a:lnSpc>
              <a:spcBef>
                <a:spcPts val="0"/>
              </a:spcBef>
              <a:buFont typeface="Arial" pitchFamily="34" charset="0"/>
              <a:buNone/>
              <a:defRPr sz="1600" kern="1200">
                <a:solidFill>
                  <a:schemeClr val="tx1"/>
                </a:solidFill>
                <a:latin typeface="+mn-lt"/>
                <a:ea typeface="+mn-ea"/>
                <a:cs typeface="+mn-cs"/>
              </a:defRPr>
            </a:lvl8pPr>
            <a:lvl9pPr marL="342000" indent="0" algn="l" defTabSz="1088610" rtl="0" eaLnBrk="1" latinLnBrk="0" hangingPunct="1">
              <a:lnSpc>
                <a:spcPct val="137000"/>
              </a:lnSpc>
              <a:spcBef>
                <a:spcPts val="0"/>
              </a:spcBef>
              <a:buFont typeface="Arial" pitchFamily="34" charset="0"/>
              <a:buNone/>
              <a:defRPr sz="1300" kern="1200">
                <a:solidFill>
                  <a:schemeClr val="tx1"/>
                </a:solidFill>
                <a:latin typeface="+mn-lt"/>
                <a:ea typeface="+mn-ea"/>
                <a:cs typeface="+mn-cs"/>
              </a:defRPr>
            </a:lvl9pPr>
          </a:lstStyle>
          <a:p>
            <a:r>
              <a:rPr lang="nl-NL" sz="1400" dirty="0"/>
              <a:t>Klant gericht</a:t>
            </a:r>
          </a:p>
          <a:p>
            <a:r>
              <a:rPr lang="nl-NL" sz="1400" dirty="0"/>
              <a:t>Streven naar kwaliteit</a:t>
            </a:r>
          </a:p>
        </p:txBody>
      </p:sp>
      <p:pic>
        <p:nvPicPr>
          <p:cNvPr id="16" name="Graphic 15">
            <a:extLst>
              <a:ext uri="{FF2B5EF4-FFF2-40B4-BE49-F238E27FC236}">
                <a16:creationId xmlns:a16="http://schemas.microsoft.com/office/drawing/2014/main" id="{D995CBF9-AAE8-014C-A404-00019910EDD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78095" y="2618466"/>
            <a:ext cx="1621070" cy="1621070"/>
          </a:xfrm>
          <a:prstGeom prst="rect">
            <a:avLst/>
          </a:prstGeom>
        </p:spPr>
      </p:pic>
      <p:pic>
        <p:nvPicPr>
          <p:cNvPr id="17" name="Graphic 16">
            <a:extLst>
              <a:ext uri="{FF2B5EF4-FFF2-40B4-BE49-F238E27FC236}">
                <a16:creationId xmlns:a16="http://schemas.microsoft.com/office/drawing/2014/main" id="{EA634441-C5A2-D147-B427-76398DD6CCD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59136" y="2624976"/>
            <a:ext cx="1621070" cy="1621070"/>
          </a:xfrm>
          <a:prstGeom prst="rect">
            <a:avLst/>
          </a:prstGeom>
        </p:spPr>
      </p:pic>
      <p:pic>
        <p:nvPicPr>
          <p:cNvPr id="18" name="Graphic 17">
            <a:extLst>
              <a:ext uri="{FF2B5EF4-FFF2-40B4-BE49-F238E27FC236}">
                <a16:creationId xmlns:a16="http://schemas.microsoft.com/office/drawing/2014/main" id="{F85C47CF-EA25-494D-A708-4ED8512C27B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97636" y="2618465"/>
            <a:ext cx="1621070" cy="1621070"/>
          </a:xfrm>
          <a:prstGeom prst="rect">
            <a:avLst/>
          </a:prstGeom>
        </p:spPr>
      </p:pic>
      <p:sp>
        <p:nvSpPr>
          <p:cNvPr id="12" name="Tijdelijke aanduiding voor dianummer 3">
            <a:extLst>
              <a:ext uri="{FF2B5EF4-FFF2-40B4-BE49-F238E27FC236}">
                <a16:creationId xmlns:a16="http://schemas.microsoft.com/office/drawing/2014/main" id="{8F5C7A6C-44F0-8141-BE93-C06C819D3E0F}"/>
              </a:ext>
            </a:extLst>
          </p:cNvPr>
          <p:cNvSpPr txBox="1">
            <a:spLocks/>
          </p:cNvSpPr>
          <p:nvPr/>
        </p:nvSpPr>
        <p:spPr>
          <a:xfrm>
            <a:off x="11157644" y="6335897"/>
            <a:ext cx="517982" cy="252000"/>
          </a:xfrm>
          <a:prstGeom prst="rect">
            <a:avLst/>
          </a:prstGeom>
        </p:spPr>
        <p:txBody>
          <a:bodyPr lIns="0" tIns="0" rIns="0" bIns="0"/>
          <a:ls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r"/>
            <a:fld id="{FCBF49F9-0D88-E140-A876-1616A7B79BE3}" type="slidenum">
              <a:rPr lang="en-US" sz="1500" smtClean="0">
                <a:solidFill>
                  <a:schemeClr val="accent1"/>
                </a:solidFill>
              </a:rPr>
              <a:pPr algn="r"/>
              <a:t>8</a:t>
            </a:fld>
            <a:endParaRPr lang="en-US" sz="1500">
              <a:solidFill>
                <a:schemeClr val="accent1"/>
              </a:solidFill>
            </a:endParaRPr>
          </a:p>
        </p:txBody>
      </p:sp>
    </p:spTree>
    <p:extLst>
      <p:ext uri="{BB962C8B-B14F-4D97-AF65-F5344CB8AC3E}">
        <p14:creationId xmlns:p14="http://schemas.microsoft.com/office/powerpoint/2010/main" val="76484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8F3D8FC-014B-4A56-94C9-C6C2070DC85D}"/>
              </a:ext>
            </a:extLst>
          </p:cNvPr>
          <p:cNvSpPr>
            <a:spLocks noGrp="1"/>
          </p:cNvSpPr>
          <p:nvPr>
            <p:ph type="sldNum" sz="quarter" idx="12"/>
          </p:nvPr>
        </p:nvSpPr>
        <p:spPr/>
        <p:txBody>
          <a:bodyPr/>
          <a:lstStyle/>
          <a:p>
            <a:r>
              <a:rPr lang="nl-NL" noProof="1"/>
              <a:t> </a:t>
            </a:r>
            <a:fld id="{1336C48C-F87C-4E4B-81EF-5027B17D1F61}" type="slidenum">
              <a:rPr lang="nl-NL" noProof="1" smtClean="0"/>
              <a:pPr/>
              <a:t>9</a:t>
            </a:fld>
            <a:endParaRPr lang="nl-NL" noProof="1"/>
          </a:p>
        </p:txBody>
      </p:sp>
      <p:sp>
        <p:nvSpPr>
          <p:cNvPr id="5" name="Tijdelijke aanduiding voor tekst 4">
            <a:extLst>
              <a:ext uri="{FF2B5EF4-FFF2-40B4-BE49-F238E27FC236}">
                <a16:creationId xmlns:a16="http://schemas.microsoft.com/office/drawing/2014/main" id="{7604E4CF-165B-4E7D-8E97-6557C852FEC9}"/>
              </a:ext>
            </a:extLst>
          </p:cNvPr>
          <p:cNvSpPr>
            <a:spLocks noGrp="1"/>
          </p:cNvSpPr>
          <p:nvPr>
            <p:ph type="body" sz="quarter" idx="1004"/>
          </p:nvPr>
        </p:nvSpPr>
        <p:spPr/>
        <p:txBody>
          <a:bodyPr/>
          <a:lstStyle/>
          <a:p>
            <a:endParaRPr lang="nl-NL"/>
          </a:p>
        </p:txBody>
      </p:sp>
      <p:sp>
        <p:nvSpPr>
          <p:cNvPr id="92" name="Title 2">
            <a:extLst>
              <a:ext uri="{FF2B5EF4-FFF2-40B4-BE49-F238E27FC236}">
                <a16:creationId xmlns:a16="http://schemas.microsoft.com/office/drawing/2014/main" id="{EB10331F-3D29-4DCE-A55D-CADC4B699273}"/>
              </a:ext>
            </a:extLst>
          </p:cNvPr>
          <p:cNvSpPr>
            <a:spLocks noGrp="1"/>
          </p:cNvSpPr>
          <p:nvPr>
            <p:ph type="title"/>
          </p:nvPr>
        </p:nvSpPr>
        <p:spPr>
          <a:xfrm>
            <a:off x="648000" y="592225"/>
            <a:ext cx="5868000" cy="976633"/>
          </a:xfrm>
        </p:spPr>
        <p:txBody>
          <a:bodyPr/>
          <a:lstStyle/>
          <a:p>
            <a:r>
              <a:rPr lang="nl-NL" b="0" dirty="0">
                <a:latin typeface="Roboto Condensed Light" panose="02000000000000000000" pitchFamily="2" charset="0"/>
                <a:ea typeface="Roboto Condensed Light" panose="02000000000000000000" pitchFamily="2" charset="0"/>
              </a:rPr>
              <a:t>The Ordina </a:t>
            </a:r>
            <a:r>
              <a:rPr lang="nl-NL" dirty="0"/>
              <a:t>business units </a:t>
            </a:r>
            <a:r>
              <a:rPr lang="en-US" sz="1800" dirty="0">
                <a:effectLst/>
                <a:latin typeface="Calibri" panose="020F0502020204030204" pitchFamily="34" charset="0"/>
                <a:ea typeface="Times New Roman" panose="02020603050405020304" pitchFamily="18" charset="0"/>
              </a:rPr>
              <a:t> </a:t>
            </a:r>
            <a:endParaRPr lang="nl-NL" dirty="0"/>
          </a:p>
        </p:txBody>
      </p:sp>
      <p:grpSp>
        <p:nvGrpSpPr>
          <p:cNvPr id="93" name="Groep 92">
            <a:extLst>
              <a:ext uri="{FF2B5EF4-FFF2-40B4-BE49-F238E27FC236}">
                <a16:creationId xmlns:a16="http://schemas.microsoft.com/office/drawing/2014/main" id="{82785323-C089-4DD8-938C-740D3F875239}"/>
              </a:ext>
            </a:extLst>
          </p:cNvPr>
          <p:cNvGrpSpPr/>
          <p:nvPr/>
        </p:nvGrpSpPr>
        <p:grpSpPr>
          <a:xfrm>
            <a:off x="531555" y="1771408"/>
            <a:ext cx="11188979" cy="3820748"/>
            <a:chOff x="589782" y="1288127"/>
            <a:chExt cx="9436899" cy="2843392"/>
          </a:xfrm>
        </p:grpSpPr>
        <p:sp>
          <p:nvSpPr>
            <p:cNvPr id="94" name="Rechthoek 93">
              <a:extLst>
                <a:ext uri="{FF2B5EF4-FFF2-40B4-BE49-F238E27FC236}">
                  <a16:creationId xmlns:a16="http://schemas.microsoft.com/office/drawing/2014/main" id="{FD9A948B-6145-40ED-B14C-E2A1A3254D9B}"/>
                </a:ext>
              </a:extLst>
            </p:cNvPr>
            <p:cNvSpPr/>
            <p:nvPr/>
          </p:nvSpPr>
          <p:spPr>
            <a:xfrm>
              <a:off x="5301850" y="1290741"/>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BE" sz="1400" dirty="0"/>
              </a:br>
              <a:r>
                <a:rPr lang="nl-BE" sz="1400" dirty="0" err="1"/>
                <a:t>Mendix</a:t>
              </a:r>
              <a:endParaRPr lang="nl-BE" sz="1400" dirty="0"/>
            </a:p>
            <a:p>
              <a:pPr algn="ctr"/>
              <a:endParaRPr lang="nl-BE" sz="1400" dirty="0"/>
            </a:p>
          </p:txBody>
        </p:sp>
        <p:sp>
          <p:nvSpPr>
            <p:cNvPr id="95" name="Ovaal 94">
              <a:extLst>
                <a:ext uri="{FF2B5EF4-FFF2-40B4-BE49-F238E27FC236}">
                  <a16:creationId xmlns:a16="http://schemas.microsoft.com/office/drawing/2014/main" id="{0B0E9F6C-1E8C-46EB-9E9C-80F85A28D644}"/>
                </a:ext>
              </a:extLst>
            </p:cNvPr>
            <p:cNvSpPr/>
            <p:nvPr/>
          </p:nvSpPr>
          <p:spPr>
            <a:xfrm>
              <a:off x="5961417" y="2008926"/>
              <a:ext cx="220820" cy="22082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hthoek 95">
              <a:extLst>
                <a:ext uri="{FF2B5EF4-FFF2-40B4-BE49-F238E27FC236}">
                  <a16:creationId xmlns:a16="http://schemas.microsoft.com/office/drawing/2014/main" id="{E16F9DE3-E02E-4E2B-A3D3-1274800DBF4F}"/>
                </a:ext>
              </a:extLst>
            </p:cNvPr>
            <p:cNvSpPr/>
            <p:nvPr/>
          </p:nvSpPr>
          <p:spPr>
            <a:xfrm>
              <a:off x="6855078" y="2238470"/>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a:t>
              </a:r>
            </a:p>
            <a:p>
              <a:pPr algn="ctr"/>
              <a:r>
                <a:rPr lang="en-US" sz="1400" dirty="0"/>
                <a:t>   Foundations </a:t>
              </a:r>
            </a:p>
            <a:p>
              <a:pPr algn="ctr"/>
              <a:r>
                <a:rPr lang="en-US" sz="1400" dirty="0"/>
                <a:t>&amp; strategy</a:t>
              </a:r>
              <a:endParaRPr lang="nl-BE" sz="1400" dirty="0"/>
            </a:p>
          </p:txBody>
        </p:sp>
        <p:sp>
          <p:nvSpPr>
            <p:cNvPr id="97" name="Rechthoek 96">
              <a:extLst>
                <a:ext uri="{FF2B5EF4-FFF2-40B4-BE49-F238E27FC236}">
                  <a16:creationId xmlns:a16="http://schemas.microsoft.com/office/drawing/2014/main" id="{3880C3D7-36DB-4C1C-A46B-5FAF167E6CDE}"/>
                </a:ext>
              </a:extLst>
            </p:cNvPr>
            <p:cNvSpPr/>
            <p:nvPr/>
          </p:nvSpPr>
          <p:spPr>
            <a:xfrm>
              <a:off x="6846406" y="3180427"/>
              <a:ext cx="1577285" cy="946371"/>
            </a:xfrm>
            <a:prstGeom prst="rect">
              <a:avLst/>
            </a:prstGeom>
            <a:solidFill>
              <a:srgbClr val="F582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dirty="0"/>
            </a:p>
            <a:p>
              <a:pPr algn="ctr"/>
              <a:r>
                <a:rPr lang="nl-BE" sz="1400" dirty="0"/>
                <a:t>Business </a:t>
              </a:r>
            </a:p>
            <a:p>
              <a:pPr algn="ctr"/>
              <a:r>
                <a:rPr lang="nl-BE" sz="1400" dirty="0"/>
                <a:t>Platform </a:t>
              </a:r>
              <a:br>
                <a:rPr lang="nl-BE" sz="1400" dirty="0"/>
              </a:br>
              <a:r>
                <a:rPr lang="nl-BE" sz="1400" dirty="0"/>
                <a:t>Services</a:t>
              </a:r>
              <a:br>
                <a:rPr lang="nl-BE" sz="1400" dirty="0"/>
              </a:br>
              <a:endParaRPr lang="nl-BE" sz="1400" dirty="0"/>
            </a:p>
          </p:txBody>
        </p:sp>
        <p:sp>
          <p:nvSpPr>
            <p:cNvPr id="98" name="Rechthoek 97">
              <a:extLst>
                <a:ext uri="{FF2B5EF4-FFF2-40B4-BE49-F238E27FC236}">
                  <a16:creationId xmlns:a16="http://schemas.microsoft.com/office/drawing/2014/main" id="{B19223D7-25D8-4B48-BBC8-6D15A21F87A0}"/>
                </a:ext>
              </a:extLst>
            </p:cNvPr>
            <p:cNvSpPr/>
            <p:nvPr/>
          </p:nvSpPr>
          <p:spPr>
            <a:xfrm>
              <a:off x="8425582" y="3170679"/>
              <a:ext cx="1601099" cy="960840"/>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SCO</a:t>
              </a:r>
            </a:p>
          </p:txBody>
        </p:sp>
        <p:sp>
          <p:nvSpPr>
            <p:cNvPr id="99" name="Rechthoek 98">
              <a:extLst>
                <a:ext uri="{FF2B5EF4-FFF2-40B4-BE49-F238E27FC236}">
                  <a16:creationId xmlns:a16="http://schemas.microsoft.com/office/drawing/2014/main" id="{E77CD7CD-0D5D-423B-9C66-2CD609571BA6}"/>
                </a:ext>
              </a:extLst>
            </p:cNvPr>
            <p:cNvSpPr/>
            <p:nvPr/>
          </p:nvSpPr>
          <p:spPr>
            <a:xfrm>
              <a:off x="3731590" y="3175941"/>
              <a:ext cx="1577285" cy="946371"/>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Security </a:t>
              </a:r>
              <a:br>
                <a:rPr lang="nl-BE" sz="1400" dirty="0"/>
              </a:br>
              <a:r>
                <a:rPr lang="nl-BE" sz="1400" dirty="0"/>
                <a:t>&amp; Privacy</a:t>
              </a:r>
            </a:p>
          </p:txBody>
        </p:sp>
        <p:sp>
          <p:nvSpPr>
            <p:cNvPr id="100" name="Rechthoek 99">
              <a:extLst>
                <a:ext uri="{FF2B5EF4-FFF2-40B4-BE49-F238E27FC236}">
                  <a16:creationId xmlns:a16="http://schemas.microsoft.com/office/drawing/2014/main" id="{EE2505AC-3D13-4F5A-B1C5-E5B96DBDE42A}"/>
                </a:ext>
              </a:extLst>
            </p:cNvPr>
            <p:cNvSpPr/>
            <p:nvPr/>
          </p:nvSpPr>
          <p:spPr>
            <a:xfrm>
              <a:off x="2154304" y="3175941"/>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err="1"/>
                <a:t>JWorks</a:t>
              </a:r>
              <a:endParaRPr lang="nl-BE" sz="1400" dirty="0"/>
            </a:p>
          </p:txBody>
        </p:sp>
        <p:sp>
          <p:nvSpPr>
            <p:cNvPr id="101" name="Rechthoek 100">
              <a:extLst>
                <a:ext uri="{FF2B5EF4-FFF2-40B4-BE49-F238E27FC236}">
                  <a16:creationId xmlns:a16="http://schemas.microsoft.com/office/drawing/2014/main" id="{649B884C-DD4E-4338-91CE-F23925195B0C}"/>
                </a:ext>
              </a:extLst>
            </p:cNvPr>
            <p:cNvSpPr/>
            <p:nvPr/>
          </p:nvSpPr>
          <p:spPr>
            <a:xfrm>
              <a:off x="595685" y="3178555"/>
              <a:ext cx="1577285" cy="946371"/>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BOLD</a:t>
              </a:r>
            </a:p>
          </p:txBody>
        </p:sp>
        <p:sp>
          <p:nvSpPr>
            <p:cNvPr id="102" name="Rechthoek 101">
              <a:extLst>
                <a:ext uri="{FF2B5EF4-FFF2-40B4-BE49-F238E27FC236}">
                  <a16:creationId xmlns:a16="http://schemas.microsoft.com/office/drawing/2014/main" id="{88A17607-F95E-4D86-8ED6-C171C7BAACEE}"/>
                </a:ext>
              </a:extLst>
            </p:cNvPr>
            <p:cNvSpPr/>
            <p:nvPr/>
          </p:nvSpPr>
          <p:spPr>
            <a:xfrm>
              <a:off x="589782" y="2234798"/>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NCore</a:t>
              </a:r>
            </a:p>
          </p:txBody>
        </p:sp>
        <p:sp>
          <p:nvSpPr>
            <p:cNvPr id="103" name="Rechthoek 102">
              <a:extLst>
                <a:ext uri="{FF2B5EF4-FFF2-40B4-BE49-F238E27FC236}">
                  <a16:creationId xmlns:a16="http://schemas.microsoft.com/office/drawing/2014/main" id="{A669B3FF-6050-4CAA-BBAA-0129AD1D194C}"/>
                </a:ext>
              </a:extLst>
            </p:cNvPr>
            <p:cNvSpPr/>
            <p:nvPr/>
          </p:nvSpPr>
          <p:spPr>
            <a:xfrm>
              <a:off x="2172970" y="2234648"/>
              <a:ext cx="1577285" cy="946371"/>
            </a:xfrm>
            <a:prstGeom prst="rect">
              <a:avLst/>
            </a:prstGeom>
            <a:solidFill>
              <a:srgbClr val="F582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err="1"/>
                <a:t>Robotics</a:t>
              </a:r>
              <a:endParaRPr lang="nl-BE" sz="1400" dirty="0"/>
            </a:p>
          </p:txBody>
        </p:sp>
        <p:sp>
          <p:nvSpPr>
            <p:cNvPr id="104" name="Rechthoek 103">
              <a:extLst>
                <a:ext uri="{FF2B5EF4-FFF2-40B4-BE49-F238E27FC236}">
                  <a16:creationId xmlns:a16="http://schemas.microsoft.com/office/drawing/2014/main" id="{A6FE6E38-BD85-4064-BEE4-6AFDB075E890}"/>
                </a:ext>
              </a:extLst>
            </p:cNvPr>
            <p:cNvSpPr/>
            <p:nvPr/>
          </p:nvSpPr>
          <p:spPr>
            <a:xfrm>
              <a:off x="3731590" y="2234798"/>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err="1"/>
                <a:t>Quality</a:t>
              </a:r>
              <a:r>
                <a:rPr lang="nl-BE" sz="1400" dirty="0"/>
                <a:t> &amp; </a:t>
              </a:r>
            </a:p>
            <a:p>
              <a:pPr algn="ctr"/>
              <a:r>
                <a:rPr lang="nl-BE" sz="1400" dirty="0"/>
                <a:t>Compliance</a:t>
              </a:r>
            </a:p>
          </p:txBody>
        </p:sp>
        <p:sp>
          <p:nvSpPr>
            <p:cNvPr id="105" name="Rechthoek 104">
              <a:extLst>
                <a:ext uri="{FF2B5EF4-FFF2-40B4-BE49-F238E27FC236}">
                  <a16:creationId xmlns:a16="http://schemas.microsoft.com/office/drawing/2014/main" id="{9E1A87BD-3520-4B8D-B58F-3C47718024D1}"/>
                </a:ext>
              </a:extLst>
            </p:cNvPr>
            <p:cNvSpPr/>
            <p:nvPr/>
          </p:nvSpPr>
          <p:spPr>
            <a:xfrm>
              <a:off x="3731590" y="1288127"/>
              <a:ext cx="1577285" cy="946371"/>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   Requirements</a:t>
              </a:r>
              <a:br>
                <a:rPr lang="nl-BE" sz="1400" dirty="0"/>
              </a:br>
              <a:r>
                <a:rPr lang="nl-BE" sz="1400" dirty="0"/>
                <a:t> &amp; </a:t>
              </a:r>
              <a:r>
                <a:rPr lang="nl-BE" sz="1400" dirty="0" err="1"/>
                <a:t>Testing</a:t>
              </a:r>
              <a:endParaRPr lang="nl-BE" sz="1400" dirty="0"/>
            </a:p>
          </p:txBody>
        </p:sp>
        <p:sp>
          <p:nvSpPr>
            <p:cNvPr id="106" name="Rechthoek 105">
              <a:extLst>
                <a:ext uri="{FF2B5EF4-FFF2-40B4-BE49-F238E27FC236}">
                  <a16:creationId xmlns:a16="http://schemas.microsoft.com/office/drawing/2014/main" id="{D9F358D9-3A6F-4FAF-B57F-6C307D97839C}"/>
                </a:ext>
              </a:extLst>
            </p:cNvPr>
            <p:cNvSpPr/>
            <p:nvPr/>
          </p:nvSpPr>
          <p:spPr>
            <a:xfrm>
              <a:off x="2154304" y="1288127"/>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Finance &amp; </a:t>
              </a:r>
              <a:br>
                <a:rPr lang="nl-BE" sz="1400" dirty="0"/>
              </a:br>
              <a:r>
                <a:rPr lang="nl-BE" sz="1400" dirty="0"/>
                <a:t>Business </a:t>
              </a:r>
              <a:br>
                <a:rPr lang="nl-BE" sz="1400" dirty="0"/>
              </a:br>
              <a:r>
                <a:rPr lang="nl-BE" sz="1400" dirty="0"/>
                <a:t>consulting</a:t>
              </a:r>
            </a:p>
            <a:p>
              <a:pPr algn="ctr"/>
              <a:endParaRPr lang="nl-BE" sz="1400" dirty="0"/>
            </a:p>
          </p:txBody>
        </p:sp>
        <p:sp>
          <p:nvSpPr>
            <p:cNvPr id="107" name="Rechthoek 106">
              <a:extLst>
                <a:ext uri="{FF2B5EF4-FFF2-40B4-BE49-F238E27FC236}">
                  <a16:creationId xmlns:a16="http://schemas.microsoft.com/office/drawing/2014/main" id="{5801CA04-B5DE-4D70-ABB4-6E717AD67900}"/>
                </a:ext>
              </a:extLst>
            </p:cNvPr>
            <p:cNvSpPr/>
            <p:nvPr/>
          </p:nvSpPr>
          <p:spPr>
            <a:xfrm>
              <a:off x="595685" y="1290741"/>
              <a:ext cx="1577285" cy="946371"/>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err="1"/>
                <a:t>AgileWorks</a:t>
              </a:r>
              <a:endParaRPr lang="nl-BE" sz="1400" dirty="0"/>
            </a:p>
          </p:txBody>
        </p:sp>
        <p:grpSp>
          <p:nvGrpSpPr>
            <p:cNvPr id="108" name="Groep 107">
              <a:extLst>
                <a:ext uri="{FF2B5EF4-FFF2-40B4-BE49-F238E27FC236}">
                  <a16:creationId xmlns:a16="http://schemas.microsoft.com/office/drawing/2014/main" id="{146BB8F3-034F-4664-9DF4-B9536894CD62}"/>
                </a:ext>
              </a:extLst>
            </p:cNvPr>
            <p:cNvGrpSpPr/>
            <p:nvPr/>
          </p:nvGrpSpPr>
          <p:grpSpPr>
            <a:xfrm>
              <a:off x="4408235" y="2960199"/>
              <a:ext cx="220820" cy="263305"/>
              <a:chOff x="5069999" y="4578380"/>
              <a:chExt cx="252000" cy="300484"/>
            </a:xfrm>
          </p:grpSpPr>
          <p:sp>
            <p:nvSpPr>
              <p:cNvPr id="154" name="Ovaal 153">
                <a:extLst>
                  <a:ext uri="{FF2B5EF4-FFF2-40B4-BE49-F238E27FC236}">
                    <a16:creationId xmlns:a16="http://schemas.microsoft.com/office/drawing/2014/main" id="{D7E52A6C-C9CC-4614-A1DE-F1E6AFABB674}"/>
                  </a:ext>
                </a:extLst>
              </p:cNvPr>
              <p:cNvSpPr/>
              <p:nvPr/>
            </p:nvSpPr>
            <p:spPr>
              <a:xfrm>
                <a:off x="5069999" y="4578380"/>
                <a:ext cx="252000" cy="25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55" name="Rechte verbindingslijn 154">
                <a:extLst>
                  <a:ext uri="{FF2B5EF4-FFF2-40B4-BE49-F238E27FC236}">
                    <a16:creationId xmlns:a16="http://schemas.microsoft.com/office/drawing/2014/main" id="{38409513-BE3F-419A-AA2E-227C4CD970BC}"/>
                  </a:ext>
                </a:extLst>
              </p:cNvPr>
              <p:cNvCxnSpPr>
                <a:cxnSpLocks/>
              </p:cNvCxnSpPr>
              <p:nvPr/>
            </p:nvCxnSpPr>
            <p:spPr>
              <a:xfrm>
                <a:off x="5195999" y="4734864"/>
                <a:ext cx="0" cy="144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09" name="Groep 108">
              <a:extLst>
                <a:ext uri="{FF2B5EF4-FFF2-40B4-BE49-F238E27FC236}">
                  <a16:creationId xmlns:a16="http://schemas.microsoft.com/office/drawing/2014/main" id="{38B3CAEF-2EC3-480C-BA3B-2B5FB442C2D8}"/>
                </a:ext>
              </a:extLst>
            </p:cNvPr>
            <p:cNvGrpSpPr/>
            <p:nvPr/>
          </p:nvGrpSpPr>
          <p:grpSpPr>
            <a:xfrm>
              <a:off x="1271814" y="2960199"/>
              <a:ext cx="220820" cy="263305"/>
              <a:chOff x="5069999" y="4578380"/>
              <a:chExt cx="252000" cy="300484"/>
            </a:xfrm>
          </p:grpSpPr>
          <p:sp>
            <p:nvSpPr>
              <p:cNvPr id="152" name="Ovaal 151">
                <a:extLst>
                  <a:ext uri="{FF2B5EF4-FFF2-40B4-BE49-F238E27FC236}">
                    <a16:creationId xmlns:a16="http://schemas.microsoft.com/office/drawing/2014/main" id="{D825D76B-8B18-4EAB-B631-9F26A77D927C}"/>
                  </a:ext>
                </a:extLst>
              </p:cNvPr>
              <p:cNvSpPr/>
              <p:nvPr/>
            </p:nvSpPr>
            <p:spPr>
              <a:xfrm>
                <a:off x="5069999" y="4578380"/>
                <a:ext cx="252000" cy="25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53" name="Rechte verbindingslijn 152">
                <a:extLst>
                  <a:ext uri="{FF2B5EF4-FFF2-40B4-BE49-F238E27FC236}">
                    <a16:creationId xmlns:a16="http://schemas.microsoft.com/office/drawing/2014/main" id="{373C10A0-779E-4F1A-B749-A8E3A7F94F10}"/>
                  </a:ext>
                </a:extLst>
              </p:cNvPr>
              <p:cNvCxnSpPr>
                <a:cxnSpLocks/>
              </p:cNvCxnSpPr>
              <p:nvPr/>
            </p:nvCxnSpPr>
            <p:spPr>
              <a:xfrm>
                <a:off x="5195999" y="4734864"/>
                <a:ext cx="0" cy="144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10" name="Groep 109">
              <a:extLst>
                <a:ext uri="{FF2B5EF4-FFF2-40B4-BE49-F238E27FC236}">
                  <a16:creationId xmlns:a16="http://schemas.microsoft.com/office/drawing/2014/main" id="{A479D461-D768-44F1-B34E-AD0ECF3ED590}"/>
                </a:ext>
              </a:extLst>
            </p:cNvPr>
            <p:cNvGrpSpPr/>
            <p:nvPr/>
          </p:nvGrpSpPr>
          <p:grpSpPr>
            <a:xfrm>
              <a:off x="2832537" y="2009050"/>
              <a:ext cx="220820" cy="266835"/>
              <a:chOff x="5069999" y="4578380"/>
              <a:chExt cx="252000" cy="304513"/>
            </a:xfrm>
          </p:grpSpPr>
          <p:sp>
            <p:nvSpPr>
              <p:cNvPr id="150" name="Ovaal 149">
                <a:extLst>
                  <a:ext uri="{FF2B5EF4-FFF2-40B4-BE49-F238E27FC236}">
                    <a16:creationId xmlns:a16="http://schemas.microsoft.com/office/drawing/2014/main" id="{18873976-9D4E-4138-A73E-DC91EB7A60D1}"/>
                  </a:ext>
                </a:extLst>
              </p:cNvPr>
              <p:cNvSpPr/>
              <p:nvPr/>
            </p:nvSpPr>
            <p:spPr>
              <a:xfrm>
                <a:off x="5069999" y="4578380"/>
                <a:ext cx="252000" cy="25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51" name="Rechte verbindingslijn 150">
                <a:extLst>
                  <a:ext uri="{FF2B5EF4-FFF2-40B4-BE49-F238E27FC236}">
                    <a16:creationId xmlns:a16="http://schemas.microsoft.com/office/drawing/2014/main" id="{BD687FEE-FFB7-4DB8-88CE-48EC92B6B95E}"/>
                  </a:ext>
                </a:extLst>
              </p:cNvPr>
              <p:cNvCxnSpPr>
                <a:cxnSpLocks/>
              </p:cNvCxnSpPr>
              <p:nvPr/>
            </p:nvCxnSpPr>
            <p:spPr>
              <a:xfrm>
                <a:off x="5195999" y="4738893"/>
                <a:ext cx="0" cy="144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11" name="Groep 110">
              <a:extLst>
                <a:ext uri="{FF2B5EF4-FFF2-40B4-BE49-F238E27FC236}">
                  <a16:creationId xmlns:a16="http://schemas.microsoft.com/office/drawing/2014/main" id="{6142FB48-D6A8-4BB3-A108-E21B4BC197E6}"/>
                </a:ext>
              </a:extLst>
            </p:cNvPr>
            <p:cNvGrpSpPr/>
            <p:nvPr/>
          </p:nvGrpSpPr>
          <p:grpSpPr>
            <a:xfrm>
              <a:off x="2836613" y="2955271"/>
              <a:ext cx="220820" cy="266835"/>
              <a:chOff x="5069999" y="4578380"/>
              <a:chExt cx="252000" cy="304513"/>
            </a:xfrm>
          </p:grpSpPr>
          <p:sp>
            <p:nvSpPr>
              <p:cNvPr id="148" name="Ovaal 147">
                <a:extLst>
                  <a:ext uri="{FF2B5EF4-FFF2-40B4-BE49-F238E27FC236}">
                    <a16:creationId xmlns:a16="http://schemas.microsoft.com/office/drawing/2014/main" id="{BF36C346-0DE0-4537-9DBC-90BB64A2CA11}"/>
                  </a:ext>
                </a:extLst>
              </p:cNvPr>
              <p:cNvSpPr/>
              <p:nvPr/>
            </p:nvSpPr>
            <p:spPr>
              <a:xfrm>
                <a:off x="5069999" y="4578380"/>
                <a:ext cx="252000" cy="25200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9" name="Rechte verbindingslijn 148">
                <a:extLst>
                  <a:ext uri="{FF2B5EF4-FFF2-40B4-BE49-F238E27FC236}">
                    <a16:creationId xmlns:a16="http://schemas.microsoft.com/office/drawing/2014/main" id="{D180ABBC-C7E1-4330-96D1-B4053A970348}"/>
                  </a:ext>
                </a:extLst>
              </p:cNvPr>
              <p:cNvCxnSpPr>
                <a:cxnSpLocks/>
              </p:cNvCxnSpPr>
              <p:nvPr/>
            </p:nvCxnSpPr>
            <p:spPr>
              <a:xfrm>
                <a:off x="5195999" y="4738893"/>
                <a:ext cx="0" cy="14400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grpSp>
          <p:nvGrpSpPr>
            <p:cNvPr id="112" name="Groep 111">
              <a:extLst>
                <a:ext uri="{FF2B5EF4-FFF2-40B4-BE49-F238E27FC236}">
                  <a16:creationId xmlns:a16="http://schemas.microsoft.com/office/drawing/2014/main" id="{20225FAE-AEB6-427B-A7A3-1C02E3F100BA}"/>
                </a:ext>
              </a:extLst>
            </p:cNvPr>
            <p:cNvGrpSpPr/>
            <p:nvPr/>
          </p:nvGrpSpPr>
          <p:grpSpPr>
            <a:xfrm>
              <a:off x="4412671" y="2009050"/>
              <a:ext cx="220820" cy="271725"/>
              <a:chOff x="5069999" y="4578380"/>
              <a:chExt cx="252000" cy="310093"/>
            </a:xfrm>
          </p:grpSpPr>
          <p:sp>
            <p:nvSpPr>
              <p:cNvPr id="146" name="Ovaal 145">
                <a:extLst>
                  <a:ext uri="{FF2B5EF4-FFF2-40B4-BE49-F238E27FC236}">
                    <a16:creationId xmlns:a16="http://schemas.microsoft.com/office/drawing/2014/main" id="{1E2D6703-FFE5-4E90-81FA-3755656CC2D1}"/>
                  </a:ext>
                </a:extLst>
              </p:cNvPr>
              <p:cNvSpPr/>
              <p:nvPr/>
            </p:nvSpPr>
            <p:spPr>
              <a:xfrm>
                <a:off x="5069999" y="4578380"/>
                <a:ext cx="252000" cy="25200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7" name="Rechte verbindingslijn 146">
                <a:extLst>
                  <a:ext uri="{FF2B5EF4-FFF2-40B4-BE49-F238E27FC236}">
                    <a16:creationId xmlns:a16="http://schemas.microsoft.com/office/drawing/2014/main" id="{EED399BE-00E0-4787-B33A-664F285CE4AE}"/>
                  </a:ext>
                </a:extLst>
              </p:cNvPr>
              <p:cNvCxnSpPr>
                <a:cxnSpLocks/>
              </p:cNvCxnSpPr>
              <p:nvPr/>
            </p:nvCxnSpPr>
            <p:spPr>
              <a:xfrm>
                <a:off x="5195999" y="4744473"/>
                <a:ext cx="0" cy="14400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EC2039C-C43C-411D-84BF-4746907E6FB8}"/>
                </a:ext>
              </a:extLst>
            </p:cNvPr>
            <p:cNvGrpSpPr/>
            <p:nvPr/>
          </p:nvGrpSpPr>
          <p:grpSpPr>
            <a:xfrm>
              <a:off x="1273917" y="2019846"/>
              <a:ext cx="220820" cy="263305"/>
              <a:chOff x="5069999" y="4578380"/>
              <a:chExt cx="252000" cy="300484"/>
            </a:xfrm>
          </p:grpSpPr>
          <p:sp>
            <p:nvSpPr>
              <p:cNvPr id="144" name="Ovaal 143">
                <a:extLst>
                  <a:ext uri="{FF2B5EF4-FFF2-40B4-BE49-F238E27FC236}">
                    <a16:creationId xmlns:a16="http://schemas.microsoft.com/office/drawing/2014/main" id="{6FF90CF9-7673-45CD-8F32-0E85BD3FACB4}"/>
                  </a:ext>
                </a:extLst>
              </p:cNvPr>
              <p:cNvSpPr/>
              <p:nvPr/>
            </p:nvSpPr>
            <p:spPr>
              <a:xfrm>
                <a:off x="5069999" y="4578380"/>
                <a:ext cx="252000" cy="25200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5" name="Rechte verbindingslijn 144">
                <a:extLst>
                  <a:ext uri="{FF2B5EF4-FFF2-40B4-BE49-F238E27FC236}">
                    <a16:creationId xmlns:a16="http://schemas.microsoft.com/office/drawing/2014/main" id="{B08E51DC-A06D-4F29-B252-EEF9BEB57B1A}"/>
                  </a:ext>
                </a:extLst>
              </p:cNvPr>
              <p:cNvCxnSpPr>
                <a:cxnSpLocks/>
              </p:cNvCxnSpPr>
              <p:nvPr/>
            </p:nvCxnSpPr>
            <p:spPr>
              <a:xfrm>
                <a:off x="5195999" y="4734864"/>
                <a:ext cx="0" cy="14400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grpSp>
          <p:nvGrpSpPr>
            <p:cNvPr id="114" name="Groep 113">
              <a:extLst>
                <a:ext uri="{FF2B5EF4-FFF2-40B4-BE49-F238E27FC236}">
                  <a16:creationId xmlns:a16="http://schemas.microsoft.com/office/drawing/2014/main" id="{16DCA7E5-0E1A-4D6C-9E7B-C4FA7D26B108}"/>
                </a:ext>
              </a:extLst>
            </p:cNvPr>
            <p:cNvGrpSpPr/>
            <p:nvPr/>
          </p:nvGrpSpPr>
          <p:grpSpPr>
            <a:xfrm rot="5400000">
              <a:off x="2149982" y="3519240"/>
              <a:ext cx="220820" cy="259775"/>
              <a:chOff x="5069999" y="4578380"/>
              <a:chExt cx="252000" cy="296455"/>
            </a:xfrm>
          </p:grpSpPr>
          <p:sp>
            <p:nvSpPr>
              <p:cNvPr id="142" name="Ovaal 141">
                <a:extLst>
                  <a:ext uri="{FF2B5EF4-FFF2-40B4-BE49-F238E27FC236}">
                    <a16:creationId xmlns:a16="http://schemas.microsoft.com/office/drawing/2014/main" id="{1A516E95-6E07-4C47-8D8F-DB95CB680B1A}"/>
                  </a:ext>
                </a:extLst>
              </p:cNvPr>
              <p:cNvSpPr/>
              <p:nvPr/>
            </p:nvSpPr>
            <p:spPr>
              <a:xfrm>
                <a:off x="5069999" y="4578380"/>
                <a:ext cx="252000" cy="25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3" name="Rechte verbindingslijn 142">
                <a:extLst>
                  <a:ext uri="{FF2B5EF4-FFF2-40B4-BE49-F238E27FC236}">
                    <a16:creationId xmlns:a16="http://schemas.microsoft.com/office/drawing/2014/main" id="{9C7AA29C-98FA-4C21-9A5F-5DFDBC156FBF}"/>
                  </a:ext>
                </a:extLst>
              </p:cNvPr>
              <p:cNvCxnSpPr>
                <a:cxnSpLocks/>
              </p:cNvCxnSpPr>
              <p:nvPr/>
            </p:nvCxnSpPr>
            <p:spPr>
              <a:xfrm>
                <a:off x="5195999" y="4730835"/>
                <a:ext cx="0" cy="144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15" name="Groep 114">
              <a:extLst>
                <a:ext uri="{FF2B5EF4-FFF2-40B4-BE49-F238E27FC236}">
                  <a16:creationId xmlns:a16="http://schemas.microsoft.com/office/drawing/2014/main" id="{2D47C6E2-91BD-440B-8405-F836BC30CD7A}"/>
                </a:ext>
              </a:extLst>
            </p:cNvPr>
            <p:cNvGrpSpPr/>
            <p:nvPr/>
          </p:nvGrpSpPr>
          <p:grpSpPr>
            <a:xfrm rot="5400000">
              <a:off x="3713747" y="2572868"/>
              <a:ext cx="220820" cy="259775"/>
              <a:chOff x="5069998" y="4582410"/>
              <a:chExt cx="252000" cy="296455"/>
            </a:xfrm>
          </p:grpSpPr>
          <p:sp>
            <p:nvSpPr>
              <p:cNvPr id="140" name="Ovaal 139">
                <a:extLst>
                  <a:ext uri="{FF2B5EF4-FFF2-40B4-BE49-F238E27FC236}">
                    <a16:creationId xmlns:a16="http://schemas.microsoft.com/office/drawing/2014/main" id="{D324256A-6E32-47A1-995E-8CBCF9435DF7}"/>
                  </a:ext>
                </a:extLst>
              </p:cNvPr>
              <p:cNvSpPr/>
              <p:nvPr/>
            </p:nvSpPr>
            <p:spPr>
              <a:xfrm>
                <a:off x="5069998" y="4582410"/>
                <a:ext cx="252000" cy="25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41" name="Rechte verbindingslijn 140">
                <a:extLst>
                  <a:ext uri="{FF2B5EF4-FFF2-40B4-BE49-F238E27FC236}">
                    <a16:creationId xmlns:a16="http://schemas.microsoft.com/office/drawing/2014/main" id="{2490B020-1D8E-428B-B767-C27FE0D8C7A8}"/>
                  </a:ext>
                </a:extLst>
              </p:cNvPr>
              <p:cNvCxnSpPr>
                <a:cxnSpLocks/>
              </p:cNvCxnSpPr>
              <p:nvPr/>
            </p:nvCxnSpPr>
            <p:spPr>
              <a:xfrm>
                <a:off x="5195999" y="4734865"/>
                <a:ext cx="0" cy="144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341298BE-AE37-40F3-8353-A77B6CDA7994}"/>
                </a:ext>
              </a:extLst>
            </p:cNvPr>
            <p:cNvGrpSpPr/>
            <p:nvPr/>
          </p:nvGrpSpPr>
          <p:grpSpPr>
            <a:xfrm rot="5400000">
              <a:off x="2153687" y="1632731"/>
              <a:ext cx="220820" cy="259775"/>
              <a:chOff x="5069999" y="4578380"/>
              <a:chExt cx="252000" cy="296455"/>
            </a:xfrm>
          </p:grpSpPr>
          <p:sp>
            <p:nvSpPr>
              <p:cNvPr id="138" name="Ovaal 137">
                <a:extLst>
                  <a:ext uri="{FF2B5EF4-FFF2-40B4-BE49-F238E27FC236}">
                    <a16:creationId xmlns:a16="http://schemas.microsoft.com/office/drawing/2014/main" id="{AEEE3EC2-D1F5-44A8-957D-19C8DC51DA3C}"/>
                  </a:ext>
                </a:extLst>
              </p:cNvPr>
              <p:cNvSpPr/>
              <p:nvPr/>
            </p:nvSpPr>
            <p:spPr>
              <a:xfrm>
                <a:off x="5069999" y="4578380"/>
                <a:ext cx="252000" cy="25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9" name="Rechte verbindingslijn 138">
                <a:extLst>
                  <a:ext uri="{FF2B5EF4-FFF2-40B4-BE49-F238E27FC236}">
                    <a16:creationId xmlns:a16="http://schemas.microsoft.com/office/drawing/2014/main" id="{EFEF3F3F-42E4-4B59-95B7-E1553EBD8BE7}"/>
                  </a:ext>
                </a:extLst>
              </p:cNvPr>
              <p:cNvCxnSpPr>
                <a:cxnSpLocks/>
              </p:cNvCxnSpPr>
              <p:nvPr/>
            </p:nvCxnSpPr>
            <p:spPr>
              <a:xfrm>
                <a:off x="5195999" y="4730835"/>
                <a:ext cx="0" cy="144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17" name="Groep 116">
              <a:extLst>
                <a:ext uri="{FF2B5EF4-FFF2-40B4-BE49-F238E27FC236}">
                  <a16:creationId xmlns:a16="http://schemas.microsoft.com/office/drawing/2014/main" id="{E95AD4BD-89B8-437B-8D80-BB49DC61D72D}"/>
                </a:ext>
              </a:extLst>
            </p:cNvPr>
            <p:cNvGrpSpPr/>
            <p:nvPr/>
          </p:nvGrpSpPr>
          <p:grpSpPr>
            <a:xfrm rot="5400000">
              <a:off x="3712912" y="1627629"/>
              <a:ext cx="220820" cy="263306"/>
              <a:chOff x="5069999" y="4582410"/>
              <a:chExt cx="252000" cy="300485"/>
            </a:xfrm>
          </p:grpSpPr>
          <p:sp>
            <p:nvSpPr>
              <p:cNvPr id="136" name="Ovaal 135">
                <a:extLst>
                  <a:ext uri="{FF2B5EF4-FFF2-40B4-BE49-F238E27FC236}">
                    <a16:creationId xmlns:a16="http://schemas.microsoft.com/office/drawing/2014/main" id="{7F071104-3AE0-4787-848D-87F054235D43}"/>
                  </a:ext>
                </a:extLst>
              </p:cNvPr>
              <p:cNvSpPr/>
              <p:nvPr/>
            </p:nvSpPr>
            <p:spPr>
              <a:xfrm>
                <a:off x="5069999" y="4582410"/>
                <a:ext cx="252000" cy="25200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7" name="Rechte verbindingslijn 136">
                <a:extLst>
                  <a:ext uri="{FF2B5EF4-FFF2-40B4-BE49-F238E27FC236}">
                    <a16:creationId xmlns:a16="http://schemas.microsoft.com/office/drawing/2014/main" id="{79DB0A10-6864-4A56-AE34-0C42ED5A1B9C}"/>
                  </a:ext>
                </a:extLst>
              </p:cNvPr>
              <p:cNvCxnSpPr>
                <a:cxnSpLocks/>
              </p:cNvCxnSpPr>
              <p:nvPr/>
            </p:nvCxnSpPr>
            <p:spPr>
              <a:xfrm>
                <a:off x="5195999" y="4738895"/>
                <a:ext cx="0" cy="14400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2EC18F27-447E-481C-B6C9-CA85ED8C3CCD}"/>
                </a:ext>
              </a:extLst>
            </p:cNvPr>
            <p:cNvGrpSpPr/>
            <p:nvPr/>
          </p:nvGrpSpPr>
          <p:grpSpPr>
            <a:xfrm rot="5400000">
              <a:off x="2147711" y="2567899"/>
              <a:ext cx="220820" cy="264663"/>
              <a:chOff x="5069998" y="4582410"/>
              <a:chExt cx="252000" cy="302034"/>
            </a:xfrm>
          </p:grpSpPr>
          <p:sp>
            <p:nvSpPr>
              <p:cNvPr id="134" name="Ovaal 133">
                <a:extLst>
                  <a:ext uri="{FF2B5EF4-FFF2-40B4-BE49-F238E27FC236}">
                    <a16:creationId xmlns:a16="http://schemas.microsoft.com/office/drawing/2014/main" id="{C8E0D50F-3822-4ACF-99CD-D5C9F19AD506}"/>
                  </a:ext>
                </a:extLst>
              </p:cNvPr>
              <p:cNvSpPr/>
              <p:nvPr/>
            </p:nvSpPr>
            <p:spPr>
              <a:xfrm>
                <a:off x="5069998" y="4582410"/>
                <a:ext cx="252000" cy="25200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5" name="Rechte verbindingslijn 134">
                <a:extLst>
                  <a:ext uri="{FF2B5EF4-FFF2-40B4-BE49-F238E27FC236}">
                    <a16:creationId xmlns:a16="http://schemas.microsoft.com/office/drawing/2014/main" id="{C4C973AB-9B15-4A56-831F-0C2A4BF9901F}"/>
                  </a:ext>
                </a:extLst>
              </p:cNvPr>
              <p:cNvCxnSpPr>
                <a:cxnSpLocks/>
              </p:cNvCxnSpPr>
              <p:nvPr/>
            </p:nvCxnSpPr>
            <p:spPr>
              <a:xfrm>
                <a:off x="5195999" y="4740444"/>
                <a:ext cx="0" cy="14400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grpSp>
          <p:nvGrpSpPr>
            <p:cNvPr id="119" name="Groep 118">
              <a:extLst>
                <a:ext uri="{FF2B5EF4-FFF2-40B4-BE49-F238E27FC236}">
                  <a16:creationId xmlns:a16="http://schemas.microsoft.com/office/drawing/2014/main" id="{7DDED77B-767E-489C-ADFF-9112E2D0E47F}"/>
                </a:ext>
              </a:extLst>
            </p:cNvPr>
            <p:cNvGrpSpPr/>
            <p:nvPr/>
          </p:nvGrpSpPr>
          <p:grpSpPr>
            <a:xfrm rot="5400000">
              <a:off x="3713574" y="3513976"/>
              <a:ext cx="220820" cy="259775"/>
              <a:chOff x="5069999" y="4578380"/>
              <a:chExt cx="252000" cy="296455"/>
            </a:xfrm>
          </p:grpSpPr>
          <p:sp>
            <p:nvSpPr>
              <p:cNvPr id="132" name="Ovaal 131">
                <a:extLst>
                  <a:ext uri="{FF2B5EF4-FFF2-40B4-BE49-F238E27FC236}">
                    <a16:creationId xmlns:a16="http://schemas.microsoft.com/office/drawing/2014/main" id="{48B0139E-291C-4052-98E3-53D8BBA975F1}"/>
                  </a:ext>
                </a:extLst>
              </p:cNvPr>
              <p:cNvSpPr/>
              <p:nvPr/>
            </p:nvSpPr>
            <p:spPr>
              <a:xfrm>
                <a:off x="5069999" y="4578380"/>
                <a:ext cx="252000" cy="25200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3" name="Rechte verbindingslijn 132">
                <a:extLst>
                  <a:ext uri="{FF2B5EF4-FFF2-40B4-BE49-F238E27FC236}">
                    <a16:creationId xmlns:a16="http://schemas.microsoft.com/office/drawing/2014/main" id="{1265141E-9190-4D7E-AFC9-CCDAD57FA5BD}"/>
                  </a:ext>
                </a:extLst>
              </p:cNvPr>
              <p:cNvCxnSpPr>
                <a:cxnSpLocks/>
              </p:cNvCxnSpPr>
              <p:nvPr/>
            </p:nvCxnSpPr>
            <p:spPr>
              <a:xfrm>
                <a:off x="5195999" y="4730835"/>
                <a:ext cx="0" cy="14400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sp>
          <p:nvSpPr>
            <p:cNvPr id="120" name="Ovaal 119">
              <a:extLst>
                <a:ext uri="{FF2B5EF4-FFF2-40B4-BE49-F238E27FC236}">
                  <a16:creationId xmlns:a16="http://schemas.microsoft.com/office/drawing/2014/main" id="{D9C97CD0-FEA7-4A72-8B55-977AA79B9E54}"/>
                </a:ext>
              </a:extLst>
            </p:cNvPr>
            <p:cNvSpPr/>
            <p:nvPr/>
          </p:nvSpPr>
          <p:spPr>
            <a:xfrm rot="5400000">
              <a:off x="5330041" y="1654822"/>
              <a:ext cx="220820" cy="22082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21" name="Rechte verbindingslijn 120">
              <a:extLst>
                <a:ext uri="{FF2B5EF4-FFF2-40B4-BE49-F238E27FC236}">
                  <a16:creationId xmlns:a16="http://schemas.microsoft.com/office/drawing/2014/main" id="{71152935-C6CF-43D7-B3BF-336891D138EE}"/>
                </a:ext>
              </a:extLst>
            </p:cNvPr>
            <p:cNvCxnSpPr>
              <a:cxnSpLocks/>
            </p:cNvCxnSpPr>
            <p:nvPr/>
          </p:nvCxnSpPr>
          <p:spPr>
            <a:xfrm rot="5400000">
              <a:off x="5316839" y="1702632"/>
              <a:ext cx="0" cy="12618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2" name="Rechthoek 121">
              <a:extLst>
                <a:ext uri="{FF2B5EF4-FFF2-40B4-BE49-F238E27FC236}">
                  <a16:creationId xmlns:a16="http://schemas.microsoft.com/office/drawing/2014/main" id="{22987AB0-70C9-4FCB-A4DB-21F88CF201D4}"/>
                </a:ext>
              </a:extLst>
            </p:cNvPr>
            <p:cNvSpPr/>
            <p:nvPr/>
          </p:nvSpPr>
          <p:spPr>
            <a:xfrm>
              <a:off x="5283184" y="3185148"/>
              <a:ext cx="1577285" cy="946371"/>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EU</a:t>
              </a:r>
            </a:p>
          </p:txBody>
        </p:sp>
        <p:sp>
          <p:nvSpPr>
            <p:cNvPr id="123" name="Rechthoek 122">
              <a:extLst>
                <a:ext uri="{FF2B5EF4-FFF2-40B4-BE49-F238E27FC236}">
                  <a16:creationId xmlns:a16="http://schemas.microsoft.com/office/drawing/2014/main" id="{0D7DA99D-EA84-495E-917C-FB2AE911F4CE}"/>
                </a:ext>
              </a:extLst>
            </p:cNvPr>
            <p:cNvSpPr/>
            <p:nvPr/>
          </p:nvSpPr>
          <p:spPr>
            <a:xfrm>
              <a:off x="5301850" y="2243855"/>
              <a:ext cx="1577285" cy="946371"/>
            </a:xfrm>
            <a:prstGeom prst="rect">
              <a:avLst/>
            </a:prstGeom>
            <a:solidFill>
              <a:srgbClr val="F582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South</a:t>
              </a:r>
            </a:p>
          </p:txBody>
        </p:sp>
        <p:sp>
          <p:nvSpPr>
            <p:cNvPr id="124" name="Ovaal 123">
              <a:extLst>
                <a:ext uri="{FF2B5EF4-FFF2-40B4-BE49-F238E27FC236}">
                  <a16:creationId xmlns:a16="http://schemas.microsoft.com/office/drawing/2014/main" id="{8A44A599-043C-423F-9B0C-A582A60FC9B0}"/>
                </a:ext>
              </a:extLst>
            </p:cNvPr>
            <p:cNvSpPr/>
            <p:nvPr/>
          </p:nvSpPr>
          <p:spPr>
            <a:xfrm>
              <a:off x="5965493" y="2964478"/>
              <a:ext cx="220820" cy="22082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5" name="Ovaal 124">
              <a:extLst>
                <a:ext uri="{FF2B5EF4-FFF2-40B4-BE49-F238E27FC236}">
                  <a16:creationId xmlns:a16="http://schemas.microsoft.com/office/drawing/2014/main" id="{82CEEB84-783A-4176-A3A0-F3F9602DF59A}"/>
                </a:ext>
              </a:extLst>
            </p:cNvPr>
            <p:cNvSpPr/>
            <p:nvPr/>
          </p:nvSpPr>
          <p:spPr>
            <a:xfrm rot="5400000">
              <a:off x="5298339" y="3547924"/>
              <a:ext cx="220820" cy="22082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6" name="Ovaal 125">
              <a:extLst>
                <a:ext uri="{FF2B5EF4-FFF2-40B4-BE49-F238E27FC236}">
                  <a16:creationId xmlns:a16="http://schemas.microsoft.com/office/drawing/2014/main" id="{8FDEA7BC-4D56-4231-AC2D-F6EED0BB2FE7}"/>
                </a:ext>
              </a:extLst>
            </p:cNvPr>
            <p:cNvSpPr/>
            <p:nvPr/>
          </p:nvSpPr>
          <p:spPr>
            <a:xfrm rot="5400000">
              <a:off x="5298513" y="2599028"/>
              <a:ext cx="220820" cy="220820"/>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7" name="Rechthoek 126">
              <a:extLst>
                <a:ext uri="{FF2B5EF4-FFF2-40B4-BE49-F238E27FC236}">
                  <a16:creationId xmlns:a16="http://schemas.microsoft.com/office/drawing/2014/main" id="{7E7E62D7-E3CF-40A1-A566-6398D1176D8A}"/>
                </a:ext>
              </a:extLst>
            </p:cNvPr>
            <p:cNvSpPr/>
            <p:nvPr/>
          </p:nvSpPr>
          <p:spPr>
            <a:xfrm>
              <a:off x="8437756" y="2216792"/>
              <a:ext cx="1577285" cy="946371"/>
            </a:xfrm>
            <a:prstGeom prst="rect">
              <a:avLst/>
            </a:prstGeom>
            <a:solidFill>
              <a:srgbClr val="F582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BE" sz="1400" dirty="0"/>
              </a:br>
              <a:r>
                <a:rPr lang="nl-BE" sz="1400" dirty="0"/>
                <a:t>SAP</a:t>
              </a:r>
              <a:br>
                <a:rPr lang="nl-BE" sz="1400" dirty="0"/>
              </a:br>
              <a:endParaRPr lang="nl-BE" sz="1400" dirty="0"/>
            </a:p>
          </p:txBody>
        </p:sp>
        <p:cxnSp>
          <p:nvCxnSpPr>
            <p:cNvPr id="128" name="Rechte verbindingslijn 127">
              <a:extLst>
                <a:ext uri="{FF2B5EF4-FFF2-40B4-BE49-F238E27FC236}">
                  <a16:creationId xmlns:a16="http://schemas.microsoft.com/office/drawing/2014/main" id="{2D33B196-4E77-4A1E-B392-249BE86C75FD}"/>
                </a:ext>
              </a:extLst>
            </p:cNvPr>
            <p:cNvCxnSpPr>
              <a:cxnSpLocks/>
            </p:cNvCxnSpPr>
            <p:nvPr/>
          </p:nvCxnSpPr>
          <p:spPr>
            <a:xfrm>
              <a:off x="6071806" y="2180799"/>
              <a:ext cx="0" cy="1261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5460A97C-66CA-4F6D-B318-657ED50E0C92}"/>
                </a:ext>
              </a:extLst>
            </p:cNvPr>
            <p:cNvCxnSpPr>
              <a:cxnSpLocks/>
            </p:cNvCxnSpPr>
            <p:nvPr/>
          </p:nvCxnSpPr>
          <p:spPr>
            <a:xfrm>
              <a:off x="6075889" y="3127020"/>
              <a:ext cx="0" cy="126183"/>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EA6B2CCD-E71A-4986-B553-2EA4124EBBA4}"/>
                </a:ext>
              </a:extLst>
            </p:cNvPr>
            <p:cNvCxnSpPr>
              <a:cxnSpLocks/>
            </p:cNvCxnSpPr>
            <p:nvPr/>
          </p:nvCxnSpPr>
          <p:spPr>
            <a:xfrm rot="5400000">
              <a:off x="5291956" y="3590521"/>
              <a:ext cx="0" cy="1261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6C026E22-D4EA-4212-837C-03816015B7D7}"/>
                </a:ext>
              </a:extLst>
            </p:cNvPr>
            <p:cNvCxnSpPr>
              <a:cxnSpLocks/>
            </p:cNvCxnSpPr>
            <p:nvPr/>
          </p:nvCxnSpPr>
          <p:spPr>
            <a:xfrm rot="5400000">
              <a:off x="5303606" y="2639628"/>
              <a:ext cx="0" cy="126183"/>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grpSp>
      <p:sp>
        <p:nvSpPr>
          <p:cNvPr id="156" name="Rechthoek 11">
            <a:extLst>
              <a:ext uri="{FF2B5EF4-FFF2-40B4-BE49-F238E27FC236}">
                <a16:creationId xmlns:a16="http://schemas.microsoft.com/office/drawing/2014/main" id="{8F17AF6C-C8F9-4B7F-A34E-7DD68317B7A8}"/>
              </a:ext>
            </a:extLst>
          </p:cNvPr>
          <p:cNvSpPr/>
          <p:nvPr/>
        </p:nvSpPr>
        <p:spPr>
          <a:xfrm>
            <a:off x="7988607" y="1765022"/>
            <a:ext cx="1870128" cy="1271666"/>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a:t>
            </a:r>
          </a:p>
          <a:p>
            <a:pPr algn="ctr"/>
            <a:r>
              <a:rPr lang="en-US" sz="1400" dirty="0"/>
              <a:t>Visualization</a:t>
            </a:r>
            <a:endParaRPr lang="nl-BE" sz="1400" dirty="0"/>
          </a:p>
        </p:txBody>
      </p:sp>
      <p:sp>
        <p:nvSpPr>
          <p:cNvPr id="157" name="Rechthoek 92">
            <a:extLst>
              <a:ext uri="{FF2B5EF4-FFF2-40B4-BE49-F238E27FC236}">
                <a16:creationId xmlns:a16="http://schemas.microsoft.com/office/drawing/2014/main" id="{5CAFDF46-178F-4819-8E50-7EDC3EFCF32E}"/>
              </a:ext>
            </a:extLst>
          </p:cNvPr>
          <p:cNvSpPr/>
          <p:nvPr/>
        </p:nvSpPr>
        <p:spPr>
          <a:xfrm>
            <a:off x="9850406" y="1780402"/>
            <a:ext cx="1870128" cy="1271666"/>
          </a:xfrm>
          <a:prstGeom prst="rect">
            <a:avLst/>
          </a:prstGeom>
          <a:solidFill>
            <a:srgbClr val="3DA4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Science</a:t>
            </a:r>
            <a:endParaRPr lang="nl-BE" sz="1400" dirty="0"/>
          </a:p>
        </p:txBody>
      </p:sp>
      <p:sp>
        <p:nvSpPr>
          <p:cNvPr id="158" name="Ovaal 58">
            <a:extLst>
              <a:ext uri="{FF2B5EF4-FFF2-40B4-BE49-F238E27FC236}">
                <a16:creationId xmlns:a16="http://schemas.microsoft.com/office/drawing/2014/main" id="{A15DB1F2-1FA9-44C6-8D1E-B035ADFC68AE}"/>
              </a:ext>
            </a:extLst>
          </p:cNvPr>
          <p:cNvSpPr/>
          <p:nvPr/>
        </p:nvSpPr>
        <p:spPr>
          <a:xfrm rot="5400000">
            <a:off x="9797021" y="4805970"/>
            <a:ext cx="296722" cy="261819"/>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59" name="Rechte verbindingslijn 59">
            <a:extLst>
              <a:ext uri="{FF2B5EF4-FFF2-40B4-BE49-F238E27FC236}">
                <a16:creationId xmlns:a16="http://schemas.microsoft.com/office/drawing/2014/main" id="{7BD4C8D7-C8EF-4E23-A7DD-1C8F14BF84EE}"/>
              </a:ext>
            </a:extLst>
          </p:cNvPr>
          <p:cNvCxnSpPr>
            <a:cxnSpLocks/>
          </p:cNvCxnSpPr>
          <p:nvPr/>
        </p:nvCxnSpPr>
        <p:spPr>
          <a:xfrm rot="5400000">
            <a:off x="9843090" y="4862074"/>
            <a:ext cx="0" cy="14961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0" name="Ovaal 58">
            <a:extLst>
              <a:ext uri="{FF2B5EF4-FFF2-40B4-BE49-F238E27FC236}">
                <a16:creationId xmlns:a16="http://schemas.microsoft.com/office/drawing/2014/main" id="{AA0D820D-0E04-459E-AFBB-F9FBBAF931CB}"/>
              </a:ext>
            </a:extLst>
          </p:cNvPr>
          <p:cNvSpPr/>
          <p:nvPr/>
        </p:nvSpPr>
        <p:spPr>
          <a:xfrm rot="5400000">
            <a:off x="9841283" y="2286650"/>
            <a:ext cx="296722" cy="261819"/>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1" name="Rechte verbindingslijn 59">
            <a:extLst>
              <a:ext uri="{FF2B5EF4-FFF2-40B4-BE49-F238E27FC236}">
                <a16:creationId xmlns:a16="http://schemas.microsoft.com/office/drawing/2014/main" id="{5F0B4C65-D6DB-4C83-8DBF-9B98EF7AD85E}"/>
              </a:ext>
            </a:extLst>
          </p:cNvPr>
          <p:cNvCxnSpPr>
            <a:cxnSpLocks/>
          </p:cNvCxnSpPr>
          <p:nvPr/>
        </p:nvCxnSpPr>
        <p:spPr>
          <a:xfrm rot="5400000">
            <a:off x="9887352" y="2342754"/>
            <a:ext cx="0" cy="14961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2" name="Ovaal 87">
            <a:extLst>
              <a:ext uri="{FF2B5EF4-FFF2-40B4-BE49-F238E27FC236}">
                <a16:creationId xmlns:a16="http://schemas.microsoft.com/office/drawing/2014/main" id="{DEB2FDFC-1A54-46E2-98EE-CCEACDB6001E}"/>
              </a:ext>
            </a:extLst>
          </p:cNvPr>
          <p:cNvSpPr/>
          <p:nvPr/>
        </p:nvSpPr>
        <p:spPr>
          <a:xfrm rot="5400000">
            <a:off x="7984628" y="4851633"/>
            <a:ext cx="296722" cy="261818"/>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3" name="Rechte verbindingslijn 88">
            <a:extLst>
              <a:ext uri="{FF2B5EF4-FFF2-40B4-BE49-F238E27FC236}">
                <a16:creationId xmlns:a16="http://schemas.microsoft.com/office/drawing/2014/main" id="{70D5CCB6-A194-4920-8358-F3FFBA04626A}"/>
              </a:ext>
            </a:extLst>
          </p:cNvPr>
          <p:cNvCxnSpPr>
            <a:cxnSpLocks/>
          </p:cNvCxnSpPr>
          <p:nvPr/>
        </p:nvCxnSpPr>
        <p:spPr>
          <a:xfrm rot="5400000">
            <a:off x="8001594" y="4924119"/>
            <a:ext cx="0" cy="14961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sp>
        <p:nvSpPr>
          <p:cNvPr id="164" name="Ovaal 87">
            <a:extLst>
              <a:ext uri="{FF2B5EF4-FFF2-40B4-BE49-F238E27FC236}">
                <a16:creationId xmlns:a16="http://schemas.microsoft.com/office/drawing/2014/main" id="{2C461628-CF8A-4DBC-BD91-204320D3A18E}"/>
              </a:ext>
            </a:extLst>
          </p:cNvPr>
          <p:cNvSpPr/>
          <p:nvPr/>
        </p:nvSpPr>
        <p:spPr>
          <a:xfrm rot="5400000">
            <a:off x="9841284" y="3550355"/>
            <a:ext cx="296722" cy="261818"/>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5" name="Rechte verbindingslijn 88">
            <a:extLst>
              <a:ext uri="{FF2B5EF4-FFF2-40B4-BE49-F238E27FC236}">
                <a16:creationId xmlns:a16="http://schemas.microsoft.com/office/drawing/2014/main" id="{60D86B0D-48B9-42A2-93EA-15CE1BD5C951}"/>
              </a:ext>
            </a:extLst>
          </p:cNvPr>
          <p:cNvCxnSpPr>
            <a:cxnSpLocks/>
          </p:cNvCxnSpPr>
          <p:nvPr/>
        </p:nvCxnSpPr>
        <p:spPr>
          <a:xfrm rot="5400000">
            <a:off x="9823081" y="3599395"/>
            <a:ext cx="0" cy="14961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sp>
        <p:nvSpPr>
          <p:cNvPr id="166" name="Ovaal 87">
            <a:extLst>
              <a:ext uri="{FF2B5EF4-FFF2-40B4-BE49-F238E27FC236}">
                <a16:creationId xmlns:a16="http://schemas.microsoft.com/office/drawing/2014/main" id="{C7432ED7-E840-4A5F-AE0C-D02F66AF9432}"/>
              </a:ext>
            </a:extLst>
          </p:cNvPr>
          <p:cNvSpPr/>
          <p:nvPr/>
        </p:nvSpPr>
        <p:spPr>
          <a:xfrm rot="5400000">
            <a:off x="7979483" y="2286127"/>
            <a:ext cx="296722" cy="261818"/>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7" name="Rechte verbindingslijn 88">
            <a:extLst>
              <a:ext uri="{FF2B5EF4-FFF2-40B4-BE49-F238E27FC236}">
                <a16:creationId xmlns:a16="http://schemas.microsoft.com/office/drawing/2014/main" id="{B390D5E4-2F94-4DFC-9DA0-E2280D78F282}"/>
              </a:ext>
            </a:extLst>
          </p:cNvPr>
          <p:cNvCxnSpPr>
            <a:cxnSpLocks/>
          </p:cNvCxnSpPr>
          <p:nvPr/>
        </p:nvCxnSpPr>
        <p:spPr>
          <a:xfrm rot="5400000">
            <a:off x="7961280" y="2335167"/>
            <a:ext cx="0" cy="149610"/>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sp>
        <p:nvSpPr>
          <p:cNvPr id="168" name="Ovaal 54">
            <a:extLst>
              <a:ext uri="{FF2B5EF4-FFF2-40B4-BE49-F238E27FC236}">
                <a16:creationId xmlns:a16="http://schemas.microsoft.com/office/drawing/2014/main" id="{EB97F2EA-B672-4D7D-BA84-1FECFCCD00F1}"/>
              </a:ext>
            </a:extLst>
          </p:cNvPr>
          <p:cNvSpPr/>
          <p:nvPr/>
        </p:nvSpPr>
        <p:spPr>
          <a:xfrm rot="5400000">
            <a:off x="7956723" y="3553136"/>
            <a:ext cx="296722" cy="261819"/>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69" name="Rechte verbindingslijn 55">
            <a:extLst>
              <a:ext uri="{FF2B5EF4-FFF2-40B4-BE49-F238E27FC236}">
                <a16:creationId xmlns:a16="http://schemas.microsoft.com/office/drawing/2014/main" id="{77D0DB21-5530-443D-AD09-397CD13CCDD8}"/>
              </a:ext>
            </a:extLst>
          </p:cNvPr>
          <p:cNvCxnSpPr>
            <a:cxnSpLocks/>
          </p:cNvCxnSpPr>
          <p:nvPr/>
        </p:nvCxnSpPr>
        <p:spPr>
          <a:xfrm rot="5400000">
            <a:off x="8002792" y="3609241"/>
            <a:ext cx="0" cy="14961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0" name="Ovaal 95">
            <a:extLst>
              <a:ext uri="{FF2B5EF4-FFF2-40B4-BE49-F238E27FC236}">
                <a16:creationId xmlns:a16="http://schemas.microsoft.com/office/drawing/2014/main" id="{0118F47E-A00D-4B70-8E85-99BAD1BF87DD}"/>
              </a:ext>
            </a:extLst>
          </p:cNvPr>
          <p:cNvSpPr/>
          <p:nvPr/>
        </p:nvSpPr>
        <p:spPr>
          <a:xfrm>
            <a:off x="8753973" y="2733556"/>
            <a:ext cx="261818" cy="296722"/>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71" name="Rechte verbindingslijn 106">
            <a:extLst>
              <a:ext uri="{FF2B5EF4-FFF2-40B4-BE49-F238E27FC236}">
                <a16:creationId xmlns:a16="http://schemas.microsoft.com/office/drawing/2014/main" id="{3ED0AF4F-ACB3-4061-A26A-9BB03BABEBAE}"/>
              </a:ext>
            </a:extLst>
          </p:cNvPr>
          <p:cNvCxnSpPr>
            <a:cxnSpLocks/>
          </p:cNvCxnSpPr>
          <p:nvPr/>
        </p:nvCxnSpPr>
        <p:spPr>
          <a:xfrm>
            <a:off x="8884865" y="2951969"/>
            <a:ext cx="0" cy="169556"/>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sp>
        <p:nvSpPr>
          <p:cNvPr id="172" name="Ovaal 95">
            <a:extLst>
              <a:ext uri="{FF2B5EF4-FFF2-40B4-BE49-F238E27FC236}">
                <a16:creationId xmlns:a16="http://schemas.microsoft.com/office/drawing/2014/main" id="{36823D82-C453-4A59-9F1C-81EA3865D79C}"/>
              </a:ext>
            </a:extLst>
          </p:cNvPr>
          <p:cNvSpPr/>
          <p:nvPr/>
        </p:nvSpPr>
        <p:spPr>
          <a:xfrm>
            <a:off x="10618626" y="3994226"/>
            <a:ext cx="261818" cy="296722"/>
          </a:xfrm>
          <a:prstGeom prst="ellipse">
            <a:avLst/>
          </a:prstGeom>
          <a:solidFill>
            <a:srgbClr val="3DA4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73" name="Rechte verbindingslijn 106">
            <a:extLst>
              <a:ext uri="{FF2B5EF4-FFF2-40B4-BE49-F238E27FC236}">
                <a16:creationId xmlns:a16="http://schemas.microsoft.com/office/drawing/2014/main" id="{4BE4E34D-038B-4A34-B94A-A8EB426B4A45}"/>
              </a:ext>
            </a:extLst>
          </p:cNvPr>
          <p:cNvCxnSpPr>
            <a:cxnSpLocks/>
          </p:cNvCxnSpPr>
          <p:nvPr/>
        </p:nvCxnSpPr>
        <p:spPr>
          <a:xfrm>
            <a:off x="10749518" y="4212639"/>
            <a:ext cx="0" cy="169556"/>
          </a:xfrm>
          <a:prstGeom prst="line">
            <a:avLst/>
          </a:prstGeom>
          <a:ln w="76200">
            <a:solidFill>
              <a:srgbClr val="3DA4BF"/>
            </a:solidFill>
          </a:ln>
        </p:spPr>
        <p:style>
          <a:lnRef idx="1">
            <a:schemeClr val="accent1"/>
          </a:lnRef>
          <a:fillRef idx="0">
            <a:schemeClr val="accent1"/>
          </a:fillRef>
          <a:effectRef idx="0">
            <a:schemeClr val="accent1"/>
          </a:effectRef>
          <a:fontRef idx="minor">
            <a:schemeClr val="tx1"/>
          </a:fontRef>
        </p:style>
      </p:cxnSp>
      <p:sp>
        <p:nvSpPr>
          <p:cNvPr id="174" name="Ovaal 94">
            <a:extLst>
              <a:ext uri="{FF2B5EF4-FFF2-40B4-BE49-F238E27FC236}">
                <a16:creationId xmlns:a16="http://schemas.microsoft.com/office/drawing/2014/main" id="{3DDB5596-4830-4FC4-8598-DFE19D0B2189}"/>
              </a:ext>
            </a:extLst>
          </p:cNvPr>
          <p:cNvSpPr/>
          <p:nvPr/>
        </p:nvSpPr>
        <p:spPr>
          <a:xfrm>
            <a:off x="10633216" y="2717510"/>
            <a:ext cx="261818" cy="29672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75" name="Rechte verbindingslijn 105">
            <a:extLst>
              <a:ext uri="{FF2B5EF4-FFF2-40B4-BE49-F238E27FC236}">
                <a16:creationId xmlns:a16="http://schemas.microsoft.com/office/drawing/2014/main" id="{F59D10B8-A120-434D-A578-883EB96CC7A8}"/>
              </a:ext>
            </a:extLst>
          </p:cNvPr>
          <p:cNvCxnSpPr>
            <a:cxnSpLocks/>
          </p:cNvCxnSpPr>
          <p:nvPr/>
        </p:nvCxnSpPr>
        <p:spPr>
          <a:xfrm>
            <a:off x="10764100" y="2948461"/>
            <a:ext cx="0" cy="169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6" name="Ovaal 94">
            <a:extLst>
              <a:ext uri="{FF2B5EF4-FFF2-40B4-BE49-F238E27FC236}">
                <a16:creationId xmlns:a16="http://schemas.microsoft.com/office/drawing/2014/main" id="{9A8FA746-E17E-4FC1-94E9-E22B568C0D4D}"/>
              </a:ext>
            </a:extLst>
          </p:cNvPr>
          <p:cNvSpPr/>
          <p:nvPr/>
        </p:nvSpPr>
        <p:spPr>
          <a:xfrm>
            <a:off x="8745596" y="4030228"/>
            <a:ext cx="261818" cy="29672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77" name="Rechte verbindingslijn 105">
            <a:extLst>
              <a:ext uri="{FF2B5EF4-FFF2-40B4-BE49-F238E27FC236}">
                <a16:creationId xmlns:a16="http://schemas.microsoft.com/office/drawing/2014/main" id="{2CC18BED-8958-41CD-98BE-BFA8EF02FCF6}"/>
              </a:ext>
            </a:extLst>
          </p:cNvPr>
          <p:cNvCxnSpPr>
            <a:cxnSpLocks/>
          </p:cNvCxnSpPr>
          <p:nvPr/>
        </p:nvCxnSpPr>
        <p:spPr>
          <a:xfrm>
            <a:off x="8864757" y="4226010"/>
            <a:ext cx="0" cy="169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2FA57593-7548-4F3A-8C48-6432F0D74E7E}"/>
              </a:ext>
            </a:extLst>
          </p:cNvPr>
          <p:cNvSpPr/>
          <p:nvPr/>
        </p:nvSpPr>
        <p:spPr>
          <a:xfrm>
            <a:off x="2794972" y="4486355"/>
            <a:ext cx="1070464" cy="9010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5024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uisstijl">
  <a:themeElements>
    <a:clrScheme name="Kleuren Ordina PP">
      <a:dk1>
        <a:sysClr val="windowText" lastClr="000000"/>
      </a:dk1>
      <a:lt1>
        <a:sysClr val="window" lastClr="FFFFFF"/>
      </a:lt1>
      <a:dk2>
        <a:srgbClr val="000000"/>
      </a:dk2>
      <a:lt2>
        <a:srgbClr val="FFFFFF"/>
      </a:lt2>
      <a:accent1>
        <a:srgbClr val="F58220"/>
      </a:accent1>
      <a:accent2>
        <a:srgbClr val="58595B"/>
      </a:accent2>
      <a:accent3>
        <a:srgbClr val="000000"/>
      </a:accent3>
      <a:accent4>
        <a:srgbClr val="007F91"/>
      </a:accent4>
      <a:accent5>
        <a:srgbClr val="3DA4BF"/>
      </a:accent5>
      <a:accent6>
        <a:srgbClr val="E1E1E1"/>
      </a:accent6>
      <a:hlink>
        <a:srgbClr val="000000"/>
      </a:hlink>
      <a:folHlink>
        <a:srgbClr val="000000"/>
      </a:folHlink>
    </a:clrScheme>
    <a:fontScheme name="Lettertypen Ordina PP">
      <a:majorFont>
        <a:latin typeface="Roboto Condensed Light"/>
        <a:ea typeface=""/>
        <a:cs typeface=""/>
      </a:majorFont>
      <a:minorFont>
        <a:latin typeface="Roboto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Verbinding">
      <a:srgbClr val="F58220"/>
    </a:custClr>
    <a:custClr name="Betrouwbaar">
      <a:srgbClr val="58595B"/>
    </a:custClr>
    <a:custClr name="Voorloper">
      <a:srgbClr val="000000"/>
    </a:custClr>
    <a:custClr name="Ontdekking 100%">
      <a:srgbClr val="007F91"/>
    </a:custClr>
    <a:custClr name="Ontdekking 80%">
      <a:srgbClr val="3398A7"/>
    </a:custClr>
    <a:custClr name="Ontdekking 60%">
      <a:srgbClr val="66B2BD"/>
    </a:custClr>
    <a:custClr name="Ontdekking 40%">
      <a:srgbClr val="99CCD3"/>
    </a:custClr>
    <a:custClr name="Ontdekking 20%">
      <a:srgbClr val="CCE6E9"/>
    </a:custClr>
    <a:custClr name="Versnelling 100%">
      <a:srgbClr val="3DA4BF"/>
    </a:custClr>
    <a:custClr name="Versnelling 80%">
      <a:srgbClr val="64B6CC"/>
    </a:custClr>
    <a:custClr name="Versnelling 60%">
      <a:srgbClr val="8BC8D8"/>
    </a:custClr>
    <a:custClr name="Versnelling 40%">
      <a:srgbClr val="B1DBE6"/>
    </a:custClr>
    <a:custClr name="Versnelling 20%">
      <a:srgbClr val="D8EDF2"/>
    </a:custClr>
    <a:custClr name="Lichtgrijs">
      <a:srgbClr val="E1E1E1"/>
    </a:custClr>
    <a:custClr name="Wit">
      <a:srgbClr val="FFFFFF"/>
    </a:custClr>
  </a:custClrLst>
  <a:extLst>
    <a:ext uri="{05A4C25C-085E-4340-85A3-A5531E510DB2}">
      <thm15:themeFamily xmlns:thm15="http://schemas.microsoft.com/office/thememl/2012/main" name="Presentatie Ordina.potx" id="{5834629C-9223-43DD-BA21-4D9936661E8A}" vid="{4B6BF035-6719-4F93-8FF2-195FCAFED06A}"/>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F58220"/>
      </a:accent1>
      <a:accent2>
        <a:srgbClr val="58595B"/>
      </a:accent2>
      <a:accent3>
        <a:srgbClr val="000000"/>
      </a:accent3>
      <a:accent4>
        <a:srgbClr val="007F91"/>
      </a:accent4>
      <a:accent5>
        <a:srgbClr val="3DA4BF"/>
      </a:accent5>
      <a:accent6>
        <a:srgbClr val="E1E1E1"/>
      </a:accent6>
      <a:hlink>
        <a:srgbClr val="000000"/>
      </a:hlink>
      <a:folHlink>
        <a:srgbClr val="000000"/>
      </a:folHlink>
    </a:clrScheme>
    <a:fontScheme name="Notes fonts">
      <a:majorFont>
        <a:latin typeface="Roboto Condensed Light"/>
        <a:ea typeface=""/>
        <a:cs typeface=""/>
      </a:majorFont>
      <a:minorFont>
        <a:latin typeface="Roboto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F58220"/>
      </a:accent1>
      <a:accent2>
        <a:srgbClr val="58595B"/>
      </a:accent2>
      <a:accent3>
        <a:srgbClr val="000000"/>
      </a:accent3>
      <a:accent4>
        <a:srgbClr val="007F91"/>
      </a:accent4>
      <a:accent5>
        <a:srgbClr val="3DA4BF"/>
      </a:accent5>
      <a:accent6>
        <a:srgbClr val="E1E1E1"/>
      </a:accent6>
      <a:hlink>
        <a:srgbClr val="000000"/>
      </a:hlink>
      <a:folHlink>
        <a:srgbClr val="000000"/>
      </a:folHlink>
    </a:clrScheme>
    <a:fontScheme name="Handout fonts">
      <a:majorFont>
        <a:latin typeface="Roboto Condensed Light"/>
        <a:ea typeface=""/>
        <a:cs typeface=""/>
      </a:majorFont>
      <a:minorFont>
        <a:latin typeface="Roboto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12.xml><?xml version="1.0" encoding="utf-8"?>
<juid xmlns="http://www.joulesunlimited.com/juid"/>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juid xmlns="http://www.joulesunlimited.com/juid"/>
</file>

<file path=customXml/item18.xml><?xml version="1.0" encoding="utf-8"?>
<juid xmlns="http://www.joulesunlimited.com/juid"/>
</file>

<file path=customXml/item19.xml><?xml version="1.0" encoding="utf-8"?>
<juid xmlns="http://www.joulesunlimited.com/juid"/>
</file>

<file path=customXml/item2.xml><?xml version="1.0" encoding="utf-8"?>
<juid xmlns="http://www.joulesunlimited.com/juid"/>
</file>

<file path=customXml/item20.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1C71CFC2-C8C9-42A4-9648-7095CB501E09}">
  <ds:schemaRefs>
    <ds:schemaRef ds:uri="http://www.joulesunlimited.com/juid"/>
  </ds:schemaRefs>
</ds:datastoreItem>
</file>

<file path=customXml/itemProps10.xml><?xml version="1.0" encoding="utf-8"?>
<ds:datastoreItem xmlns:ds="http://schemas.openxmlformats.org/officeDocument/2006/customXml" ds:itemID="{842FF9A3-F3A0-4CD0-8BC9-0F8A744593E5}">
  <ds:schemaRefs>
    <ds:schemaRef ds:uri="http://www.joulesunlimited.com/juid"/>
  </ds:schemaRefs>
</ds:datastoreItem>
</file>

<file path=customXml/itemProps11.xml><?xml version="1.0" encoding="utf-8"?>
<ds:datastoreItem xmlns:ds="http://schemas.openxmlformats.org/officeDocument/2006/customXml" ds:itemID="{8018F5DE-F291-4752-B8C3-86429DA36350}">
  <ds:schemaRefs>
    <ds:schemaRef ds:uri="http://www.joulesunlimited.com/juid"/>
  </ds:schemaRefs>
</ds:datastoreItem>
</file>

<file path=customXml/itemProps12.xml><?xml version="1.0" encoding="utf-8"?>
<ds:datastoreItem xmlns:ds="http://schemas.openxmlformats.org/officeDocument/2006/customXml" ds:itemID="{93D1DCBE-F0A2-4C09-9F5C-EC62D986F782}">
  <ds:schemaRefs>
    <ds:schemaRef ds:uri="http://www.joulesunlimited.com/juid"/>
  </ds:schemaRefs>
</ds:datastoreItem>
</file>

<file path=customXml/itemProps13.xml><?xml version="1.0" encoding="utf-8"?>
<ds:datastoreItem xmlns:ds="http://schemas.openxmlformats.org/officeDocument/2006/customXml" ds:itemID="{38587DE6-224A-4AFE-B0BC-E029BFC8A112}">
  <ds:schemaRefs>
    <ds:schemaRef ds:uri="http://www.joulesunlimited.com/juid"/>
  </ds:schemaRefs>
</ds:datastoreItem>
</file>

<file path=customXml/itemProps14.xml><?xml version="1.0" encoding="utf-8"?>
<ds:datastoreItem xmlns:ds="http://schemas.openxmlformats.org/officeDocument/2006/customXml" ds:itemID="{60F528AF-76CE-41AD-8ED4-58B361D98035}">
  <ds:schemaRefs>
    <ds:schemaRef ds:uri="http://www.joulesunlimited.com/juid"/>
  </ds:schemaRefs>
</ds:datastoreItem>
</file>

<file path=customXml/itemProps15.xml><?xml version="1.0" encoding="utf-8"?>
<ds:datastoreItem xmlns:ds="http://schemas.openxmlformats.org/officeDocument/2006/customXml" ds:itemID="{491D02F2-3A87-4B17-9A38-2C6916B81D0A}">
  <ds:schemaRefs>
    <ds:schemaRef ds:uri="http://www.joulesunlimited.com/juid"/>
  </ds:schemaRefs>
</ds:datastoreItem>
</file>

<file path=customXml/itemProps16.xml><?xml version="1.0" encoding="utf-8"?>
<ds:datastoreItem xmlns:ds="http://schemas.openxmlformats.org/officeDocument/2006/customXml" ds:itemID="{B254486B-39B1-43A8-BF90-E3B7D0BE77DA}">
  <ds:schemaRefs>
    <ds:schemaRef ds:uri="http://www.joulesunlimited.com/juid"/>
  </ds:schemaRefs>
</ds:datastoreItem>
</file>

<file path=customXml/itemProps17.xml><?xml version="1.0" encoding="utf-8"?>
<ds:datastoreItem xmlns:ds="http://schemas.openxmlformats.org/officeDocument/2006/customXml" ds:itemID="{EF145F43-DA97-4E46-9278-A83BCC3C9AAD}">
  <ds:schemaRefs>
    <ds:schemaRef ds:uri="http://www.joulesunlimited.com/juid"/>
  </ds:schemaRefs>
</ds:datastoreItem>
</file>

<file path=customXml/itemProps18.xml><?xml version="1.0" encoding="utf-8"?>
<ds:datastoreItem xmlns:ds="http://schemas.openxmlformats.org/officeDocument/2006/customXml" ds:itemID="{51F893DE-881F-4749-B560-BD6147BEEED1}">
  <ds:schemaRefs>
    <ds:schemaRef ds:uri="http://www.joulesunlimited.com/juid"/>
  </ds:schemaRefs>
</ds:datastoreItem>
</file>

<file path=customXml/itemProps19.xml><?xml version="1.0" encoding="utf-8"?>
<ds:datastoreItem xmlns:ds="http://schemas.openxmlformats.org/officeDocument/2006/customXml" ds:itemID="{C3E713AF-F24A-49A1-B0CA-D7BCF00D0422}">
  <ds:schemaRefs>
    <ds:schemaRef ds:uri="http://www.joulesunlimited.com/juid"/>
  </ds:schemaRefs>
</ds:datastoreItem>
</file>

<file path=customXml/itemProps2.xml><?xml version="1.0" encoding="utf-8"?>
<ds:datastoreItem xmlns:ds="http://schemas.openxmlformats.org/officeDocument/2006/customXml" ds:itemID="{214945B4-2FDA-4C22-A3F2-5352FEFB29E6}">
  <ds:schemaRefs>
    <ds:schemaRef ds:uri="http://www.joulesunlimited.com/juid"/>
  </ds:schemaRefs>
</ds:datastoreItem>
</file>

<file path=customXml/itemProps20.xml><?xml version="1.0" encoding="utf-8"?>
<ds:datastoreItem xmlns:ds="http://schemas.openxmlformats.org/officeDocument/2006/customXml" ds:itemID="{438F2899-0F8B-44D2-A395-9D3D6EE08B6D}">
  <ds:schemaRefs>
    <ds:schemaRef ds:uri="http://www.joulesunlimited.com/juid"/>
  </ds:schemaRefs>
</ds:datastoreItem>
</file>

<file path=customXml/itemProps3.xml><?xml version="1.0" encoding="utf-8"?>
<ds:datastoreItem xmlns:ds="http://schemas.openxmlformats.org/officeDocument/2006/customXml" ds:itemID="{35FE0581-3912-4194-A8B7-0D36FDD31FB8}">
  <ds:schemaRefs>
    <ds:schemaRef ds:uri="http://www.joulesunlimited.com/juid"/>
  </ds:schemaRefs>
</ds:datastoreItem>
</file>

<file path=customXml/itemProps4.xml><?xml version="1.0" encoding="utf-8"?>
<ds:datastoreItem xmlns:ds="http://schemas.openxmlformats.org/officeDocument/2006/customXml" ds:itemID="{59EBB92C-B5E4-4C2E-9890-E18D9B4BBAC7}">
  <ds:schemaRefs>
    <ds:schemaRef ds:uri="http://www.joulesunlimited.com/juid"/>
  </ds:schemaRefs>
</ds:datastoreItem>
</file>

<file path=customXml/itemProps5.xml><?xml version="1.0" encoding="utf-8"?>
<ds:datastoreItem xmlns:ds="http://schemas.openxmlformats.org/officeDocument/2006/customXml" ds:itemID="{72B480DD-E4FD-40E7-8978-82577B49EB47}">
  <ds:schemaRefs>
    <ds:schemaRef ds:uri="http://www.joulesunlimited.com/juid"/>
  </ds:schemaRefs>
</ds:datastoreItem>
</file>

<file path=customXml/itemProps6.xml><?xml version="1.0" encoding="utf-8"?>
<ds:datastoreItem xmlns:ds="http://schemas.openxmlformats.org/officeDocument/2006/customXml" ds:itemID="{424F8E70-4947-4393-9816-10880D729046}">
  <ds:schemaRefs>
    <ds:schemaRef ds:uri="http://www.joulesunlimited.com/juid"/>
  </ds:schemaRefs>
</ds:datastoreItem>
</file>

<file path=customXml/itemProps7.xml><?xml version="1.0" encoding="utf-8"?>
<ds:datastoreItem xmlns:ds="http://schemas.openxmlformats.org/officeDocument/2006/customXml" ds:itemID="{0BB98941-A01A-4F52-AB23-6CA176FA5DC6}">
  <ds:schemaRefs>
    <ds:schemaRef ds:uri="http://www.joulesunlimited.com/juid"/>
  </ds:schemaRefs>
</ds:datastoreItem>
</file>

<file path=customXml/itemProps8.xml><?xml version="1.0" encoding="utf-8"?>
<ds:datastoreItem xmlns:ds="http://schemas.openxmlformats.org/officeDocument/2006/customXml" ds:itemID="{AA429E80-DEC4-4636-85DD-0796264DA6E0}">
  <ds:schemaRefs>
    <ds:schemaRef ds:uri="http://www.joulesunlimited.com/juid"/>
  </ds:schemaRefs>
</ds:datastoreItem>
</file>

<file path=customXml/itemProps9.xml><?xml version="1.0" encoding="utf-8"?>
<ds:datastoreItem xmlns:ds="http://schemas.openxmlformats.org/officeDocument/2006/customXml" ds:itemID="{F0DEBCA9-7B2D-4EB6-A472-8581C5B41C94}">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Ordina</Template>
  <TotalTime>1764</TotalTime>
  <Words>1252</Words>
  <Application>Microsoft Office PowerPoint</Application>
  <PresentationFormat>Breedbeeld</PresentationFormat>
  <Paragraphs>217</Paragraphs>
  <Slides>18</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Arial</vt:lpstr>
      <vt:lpstr>Calibri</vt:lpstr>
      <vt:lpstr>Courier New</vt:lpstr>
      <vt:lpstr>Roboto</vt:lpstr>
      <vt:lpstr>Roboto Condensed</vt:lpstr>
      <vt:lpstr>Roboto Condensed Light</vt:lpstr>
      <vt:lpstr>Roboto Light</vt:lpstr>
      <vt:lpstr>Segoe UI</vt:lpstr>
      <vt:lpstr>Huisstijl</vt:lpstr>
      <vt:lpstr>PowerPoint-presentatie</vt:lpstr>
      <vt:lpstr>Inhoudsopgave</vt:lpstr>
      <vt:lpstr>Stage Bedrijf</vt:lpstr>
      <vt:lpstr>Wie? </vt:lpstr>
      <vt:lpstr>Ordina's kantoren</vt:lpstr>
      <vt:lpstr>Actief in 4 sectoren</vt:lpstr>
      <vt:lpstr>vijf business proposities</vt:lpstr>
      <vt:lpstr>Drie Kernwaarden</vt:lpstr>
      <vt:lpstr>The Ordina business units  </vt:lpstr>
      <vt:lpstr>opdracht</vt:lpstr>
      <vt:lpstr>Aanleiding</vt:lpstr>
      <vt:lpstr>Doelstellingen</vt:lpstr>
      <vt:lpstr>Business case</vt:lpstr>
      <vt:lpstr>Planning</vt:lpstr>
      <vt:lpstr>Stappen per Fase</vt:lpstr>
      <vt:lpstr>Informatieverzameling  en rapportering</vt:lpstr>
      <vt:lpstr>Informatie verzameling en rapportering</vt:lpstr>
      <vt:lpstr>PowerPoint-presentatie</vt:lpstr>
    </vt:vector>
  </TitlesOfParts>
  <Manager/>
  <Company>Ordina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T'Syen, Cisse</dc:creator>
  <cp:keywords/>
  <dc:description>Sjabloonversie: 1.0a - 12  maart 2020_x000d_
Ontwerp: www.Enof.nl_x000d_
Sjablonen: www.JoulesUnlimited.com</dc:description>
  <cp:lastModifiedBy>T'Syen, Cisse</cp:lastModifiedBy>
  <cp:revision>1</cp:revision>
  <dcterms:created xsi:type="dcterms:W3CDTF">2022-03-15T12:53:44Z</dcterms:created>
  <dcterms:modified xsi:type="dcterms:W3CDTF">2022-06-10T13:10:24Z</dcterms:modified>
  <cp:category/>
</cp:coreProperties>
</file>